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5" r:id="rId9"/>
  </p:sldIdLst>
  <p:sldSz cx="18288000" cy="10287000"/>
  <p:notesSz cx="6858000" cy="9144000"/>
  <p:embeddedFontLst>
    <p:embeddedFont>
      <p:font typeface="Garet" panose="020B0604020202020204" charset="0"/>
      <p:regular r:id="rId10"/>
    </p:embeddedFont>
    <p:embeddedFont>
      <p:font typeface="Poppins" panose="00000500000000000000" pitchFamily="2" charset="0"/>
      <p:regular r:id="rId11"/>
      <p:bold r:id="rId12"/>
      <p:italic r:id="rId13"/>
      <p:boldItalic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D9A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6FBC501-F098-4A83-AB7F-4282C09E8DCB}" v="4" dt="2025-02-13T17:20:20.06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7" d="100"/>
          <a:sy n="47" d="100"/>
        </p:scale>
        <p:origin x="105" y="459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font" Target="fonts/font1.fntdata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5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tvik Parihar" userId="615f79de78d2ca1a" providerId="LiveId" clId="{86FBC501-F098-4A83-AB7F-4282C09E8DCB}"/>
    <pc:docChg chg="undo custSel modSld">
      <pc:chgData name="Satvik Parihar" userId="615f79de78d2ca1a" providerId="LiveId" clId="{86FBC501-F098-4A83-AB7F-4282C09E8DCB}" dt="2025-02-13T17:19:51.515" v="55" actId="20577"/>
      <pc:docMkLst>
        <pc:docMk/>
      </pc:docMkLst>
      <pc:sldChg chg="modSp mod">
        <pc:chgData name="Satvik Parihar" userId="615f79de78d2ca1a" providerId="LiveId" clId="{86FBC501-F098-4A83-AB7F-4282C09E8DCB}" dt="2025-02-13T17:19:51.515" v="55" actId="20577"/>
        <pc:sldMkLst>
          <pc:docMk/>
          <pc:sldMk cId="0" sldId="265"/>
        </pc:sldMkLst>
        <pc:spChg chg="mod">
          <ac:chgData name="Satvik Parihar" userId="615f79de78d2ca1a" providerId="LiveId" clId="{86FBC501-F098-4A83-AB7F-4282C09E8DCB}" dt="2025-02-13T17:19:51.515" v="55" actId="20577"/>
          <ac:spMkLst>
            <pc:docMk/>
            <pc:sldMk cId="0" sldId="265"/>
            <ac:spMk id="12" creationId="{A892AE0C-6B42-7820-0377-20F1B14DBDED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3" Type="http://schemas.openxmlformats.org/officeDocument/2006/relationships/image" Target="../media/image4.jpeg"/><Relationship Id="rId7" Type="http://schemas.openxmlformats.org/officeDocument/2006/relationships/image" Target="../media/image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5.jpeg"/><Relationship Id="rId9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eg"/><Relationship Id="rId3" Type="http://schemas.openxmlformats.org/officeDocument/2006/relationships/image" Target="../media/image13.png"/><Relationship Id="rId7" Type="http://schemas.openxmlformats.org/officeDocument/2006/relationships/image" Target="../media/image17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41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873083" y="459773"/>
            <a:ext cx="8414917" cy="9425845"/>
          </a:xfrm>
          <a:custGeom>
            <a:avLst/>
            <a:gdLst/>
            <a:ahLst/>
            <a:cxnLst/>
            <a:rect l="l" t="t" r="r" b="b"/>
            <a:pathLst>
              <a:path w="8414917" h="9425845">
                <a:moveTo>
                  <a:pt x="0" y="0"/>
                </a:moveTo>
                <a:lnTo>
                  <a:pt x="8414917" y="0"/>
                </a:lnTo>
                <a:lnTo>
                  <a:pt x="8414917" y="9425845"/>
                </a:lnTo>
                <a:lnTo>
                  <a:pt x="0" y="94258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522" r="-8737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TextBox 3"/>
          <p:cNvSpPr txBox="1"/>
          <p:nvPr/>
        </p:nvSpPr>
        <p:spPr>
          <a:xfrm>
            <a:off x="838200" y="3056456"/>
            <a:ext cx="10836094" cy="19016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452"/>
              </a:lnSpc>
            </a:pPr>
            <a:r>
              <a:rPr lang="en-US" sz="13896" spc="-875" dirty="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HIREVIEW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92063" y="4991100"/>
            <a:ext cx="8682417" cy="2260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04"/>
              </a:lnSpc>
            </a:pPr>
            <a:r>
              <a:rPr lang="en-US" sz="3362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 skill-based resume filtering software that provides an ease and automation to selecting the best candidates for a particular job .</a:t>
            </a:r>
          </a:p>
        </p:txBody>
      </p:sp>
      <p:pic>
        <p:nvPicPr>
          <p:cNvPr id="2050" name="Picture 2" descr="Lok Jagruti University">
            <a:extLst>
              <a:ext uri="{FF2B5EF4-FFF2-40B4-BE49-F238E27FC236}">
                <a16:creationId xmlns:a16="http://schemas.microsoft.com/office/drawing/2014/main" id="{62A9CD6B-D7D2-5F17-BA28-2492B8ACB5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39800" y="114300"/>
            <a:ext cx="4514850" cy="1352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41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28600" y="3162300"/>
            <a:ext cx="2711271" cy="2772071"/>
            <a:chOff x="0" y="0"/>
            <a:chExt cx="976450" cy="97220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76450" cy="972206"/>
            </a:xfrm>
            <a:custGeom>
              <a:avLst/>
              <a:gdLst/>
              <a:ahLst/>
              <a:cxnLst/>
              <a:rect l="l" t="t" r="r" b="b"/>
              <a:pathLst>
                <a:path w="976450" h="972206">
                  <a:moveTo>
                    <a:pt x="110703" y="0"/>
                  </a:moveTo>
                  <a:lnTo>
                    <a:pt x="865748" y="0"/>
                  </a:lnTo>
                  <a:cubicBezTo>
                    <a:pt x="895108" y="0"/>
                    <a:pt x="923266" y="11663"/>
                    <a:pt x="944026" y="32424"/>
                  </a:cubicBezTo>
                  <a:cubicBezTo>
                    <a:pt x="964787" y="53185"/>
                    <a:pt x="976450" y="81343"/>
                    <a:pt x="976450" y="110703"/>
                  </a:cubicBezTo>
                  <a:lnTo>
                    <a:pt x="976450" y="861503"/>
                  </a:lnTo>
                  <a:cubicBezTo>
                    <a:pt x="976450" y="890864"/>
                    <a:pt x="964787" y="919021"/>
                    <a:pt x="944026" y="939782"/>
                  </a:cubicBezTo>
                  <a:cubicBezTo>
                    <a:pt x="923266" y="960543"/>
                    <a:pt x="895108" y="972206"/>
                    <a:pt x="865748" y="972206"/>
                  </a:cubicBezTo>
                  <a:lnTo>
                    <a:pt x="110703" y="972206"/>
                  </a:lnTo>
                  <a:cubicBezTo>
                    <a:pt x="81343" y="972206"/>
                    <a:pt x="53185" y="960543"/>
                    <a:pt x="32424" y="939782"/>
                  </a:cubicBezTo>
                  <a:cubicBezTo>
                    <a:pt x="11663" y="919021"/>
                    <a:pt x="0" y="890864"/>
                    <a:pt x="0" y="861503"/>
                  </a:cubicBezTo>
                  <a:lnTo>
                    <a:pt x="0" y="110703"/>
                  </a:lnTo>
                  <a:cubicBezTo>
                    <a:pt x="0" y="81343"/>
                    <a:pt x="11663" y="53185"/>
                    <a:pt x="32424" y="32424"/>
                  </a:cubicBezTo>
                  <a:cubicBezTo>
                    <a:pt x="53185" y="11663"/>
                    <a:pt x="81343" y="0"/>
                    <a:pt x="110703" y="0"/>
                  </a:cubicBezTo>
                  <a:close/>
                </a:path>
              </a:pathLst>
            </a:custGeom>
            <a:blipFill>
              <a:blip r:embed="rId2"/>
              <a:stretch>
                <a:fillRect t="-52990" b="-70201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228600" y="6130458"/>
            <a:ext cx="2711271" cy="2594442"/>
            <a:chOff x="0" y="0"/>
            <a:chExt cx="932601" cy="27768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932601" cy="277686"/>
            </a:xfrm>
            <a:custGeom>
              <a:avLst/>
              <a:gdLst/>
              <a:ahLst/>
              <a:cxnLst/>
              <a:rect l="l" t="t" r="r" b="b"/>
              <a:pathLst>
                <a:path w="932601" h="277686">
                  <a:moveTo>
                    <a:pt x="110703" y="0"/>
                  </a:moveTo>
                  <a:lnTo>
                    <a:pt x="821898" y="0"/>
                  </a:lnTo>
                  <a:cubicBezTo>
                    <a:pt x="851258" y="0"/>
                    <a:pt x="879416" y="11663"/>
                    <a:pt x="900177" y="32424"/>
                  </a:cubicBezTo>
                  <a:cubicBezTo>
                    <a:pt x="920937" y="53185"/>
                    <a:pt x="932601" y="81343"/>
                    <a:pt x="932601" y="110703"/>
                  </a:cubicBezTo>
                  <a:lnTo>
                    <a:pt x="932601" y="166983"/>
                  </a:lnTo>
                  <a:cubicBezTo>
                    <a:pt x="932601" y="196343"/>
                    <a:pt x="920937" y="224501"/>
                    <a:pt x="900177" y="245262"/>
                  </a:cubicBezTo>
                  <a:cubicBezTo>
                    <a:pt x="879416" y="266023"/>
                    <a:pt x="851258" y="277686"/>
                    <a:pt x="821898" y="277686"/>
                  </a:cubicBezTo>
                  <a:lnTo>
                    <a:pt x="110703" y="277686"/>
                  </a:lnTo>
                  <a:cubicBezTo>
                    <a:pt x="81343" y="277686"/>
                    <a:pt x="53185" y="266023"/>
                    <a:pt x="32424" y="245262"/>
                  </a:cubicBezTo>
                  <a:cubicBezTo>
                    <a:pt x="11663" y="224501"/>
                    <a:pt x="0" y="196343"/>
                    <a:pt x="0" y="166983"/>
                  </a:cubicBezTo>
                  <a:lnTo>
                    <a:pt x="0" y="110703"/>
                  </a:lnTo>
                  <a:cubicBezTo>
                    <a:pt x="0" y="81343"/>
                    <a:pt x="11663" y="53185"/>
                    <a:pt x="32424" y="32424"/>
                  </a:cubicBezTo>
                  <a:cubicBezTo>
                    <a:pt x="53185" y="11663"/>
                    <a:pt x="81343" y="0"/>
                    <a:pt x="110703" y="0"/>
                  </a:cubicBezTo>
                  <a:close/>
                </a:path>
              </a:pathLst>
            </a:custGeom>
            <a:solidFill>
              <a:srgbClr val="1E00FD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932601" cy="3157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7411720" y="3162300"/>
            <a:ext cx="2711271" cy="2772071"/>
            <a:chOff x="0" y="0"/>
            <a:chExt cx="976450" cy="97220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976450" cy="972206"/>
            </a:xfrm>
            <a:custGeom>
              <a:avLst/>
              <a:gdLst/>
              <a:ahLst/>
              <a:cxnLst/>
              <a:rect l="l" t="t" r="r" b="b"/>
              <a:pathLst>
                <a:path w="976450" h="972206">
                  <a:moveTo>
                    <a:pt x="110703" y="0"/>
                  </a:moveTo>
                  <a:lnTo>
                    <a:pt x="865748" y="0"/>
                  </a:lnTo>
                  <a:cubicBezTo>
                    <a:pt x="895108" y="0"/>
                    <a:pt x="923266" y="11663"/>
                    <a:pt x="944026" y="32424"/>
                  </a:cubicBezTo>
                  <a:cubicBezTo>
                    <a:pt x="964787" y="53185"/>
                    <a:pt x="976450" y="81343"/>
                    <a:pt x="976450" y="110703"/>
                  </a:cubicBezTo>
                  <a:lnTo>
                    <a:pt x="976450" y="861503"/>
                  </a:lnTo>
                  <a:cubicBezTo>
                    <a:pt x="976450" y="890864"/>
                    <a:pt x="964787" y="919021"/>
                    <a:pt x="944026" y="939782"/>
                  </a:cubicBezTo>
                  <a:cubicBezTo>
                    <a:pt x="923266" y="960543"/>
                    <a:pt x="895108" y="972206"/>
                    <a:pt x="865748" y="972206"/>
                  </a:cubicBezTo>
                  <a:lnTo>
                    <a:pt x="110703" y="972206"/>
                  </a:lnTo>
                  <a:cubicBezTo>
                    <a:pt x="81343" y="972206"/>
                    <a:pt x="53185" y="960543"/>
                    <a:pt x="32424" y="939782"/>
                  </a:cubicBezTo>
                  <a:cubicBezTo>
                    <a:pt x="11663" y="919021"/>
                    <a:pt x="0" y="890864"/>
                    <a:pt x="0" y="861503"/>
                  </a:cubicBezTo>
                  <a:lnTo>
                    <a:pt x="0" y="110703"/>
                  </a:lnTo>
                  <a:cubicBezTo>
                    <a:pt x="0" y="81343"/>
                    <a:pt x="11663" y="53185"/>
                    <a:pt x="32424" y="32424"/>
                  </a:cubicBezTo>
                  <a:cubicBezTo>
                    <a:pt x="53185" y="11663"/>
                    <a:pt x="81343" y="0"/>
                    <a:pt x="110703" y="0"/>
                  </a:cubicBezTo>
                  <a:close/>
                </a:path>
              </a:pathLst>
            </a:custGeom>
            <a:blipFill>
              <a:blip r:embed="rId3"/>
              <a:stretch>
                <a:fillRect t="-218" b="-218"/>
              </a:stretch>
            </a:blipFill>
          </p:spPr>
          <p:txBody>
            <a:bodyPr/>
            <a:lstStyle/>
            <a:p>
              <a:endParaRPr lang="en-IN" dirty="0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7391400" y="6130458"/>
            <a:ext cx="2711271" cy="2670642"/>
            <a:chOff x="0" y="0"/>
            <a:chExt cx="932601" cy="277686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932601" cy="277686"/>
            </a:xfrm>
            <a:custGeom>
              <a:avLst/>
              <a:gdLst/>
              <a:ahLst/>
              <a:cxnLst/>
              <a:rect l="l" t="t" r="r" b="b"/>
              <a:pathLst>
                <a:path w="932601" h="277686">
                  <a:moveTo>
                    <a:pt x="110703" y="0"/>
                  </a:moveTo>
                  <a:lnTo>
                    <a:pt x="821898" y="0"/>
                  </a:lnTo>
                  <a:cubicBezTo>
                    <a:pt x="851258" y="0"/>
                    <a:pt x="879416" y="11663"/>
                    <a:pt x="900177" y="32424"/>
                  </a:cubicBezTo>
                  <a:cubicBezTo>
                    <a:pt x="920937" y="53185"/>
                    <a:pt x="932601" y="81343"/>
                    <a:pt x="932601" y="110703"/>
                  </a:cubicBezTo>
                  <a:lnTo>
                    <a:pt x="932601" y="166983"/>
                  </a:lnTo>
                  <a:cubicBezTo>
                    <a:pt x="932601" y="196343"/>
                    <a:pt x="920937" y="224501"/>
                    <a:pt x="900177" y="245262"/>
                  </a:cubicBezTo>
                  <a:cubicBezTo>
                    <a:pt x="879416" y="266023"/>
                    <a:pt x="851258" y="277686"/>
                    <a:pt x="821898" y="277686"/>
                  </a:cubicBezTo>
                  <a:lnTo>
                    <a:pt x="110703" y="277686"/>
                  </a:lnTo>
                  <a:cubicBezTo>
                    <a:pt x="81343" y="277686"/>
                    <a:pt x="53185" y="266023"/>
                    <a:pt x="32424" y="245262"/>
                  </a:cubicBezTo>
                  <a:cubicBezTo>
                    <a:pt x="11663" y="224501"/>
                    <a:pt x="0" y="196343"/>
                    <a:pt x="0" y="166983"/>
                  </a:cubicBezTo>
                  <a:lnTo>
                    <a:pt x="0" y="110703"/>
                  </a:lnTo>
                  <a:cubicBezTo>
                    <a:pt x="0" y="81343"/>
                    <a:pt x="11663" y="53185"/>
                    <a:pt x="32424" y="32424"/>
                  </a:cubicBezTo>
                  <a:cubicBezTo>
                    <a:pt x="53185" y="11663"/>
                    <a:pt x="81343" y="0"/>
                    <a:pt x="110703" y="0"/>
                  </a:cubicBezTo>
                  <a:close/>
                </a:path>
              </a:pathLst>
            </a:custGeom>
            <a:solidFill>
              <a:srgbClr val="6106E7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932601" cy="3157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1309714" y="3162300"/>
            <a:ext cx="2711271" cy="2772071"/>
            <a:chOff x="0" y="0"/>
            <a:chExt cx="976450" cy="972206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976450" cy="972206"/>
            </a:xfrm>
            <a:custGeom>
              <a:avLst/>
              <a:gdLst/>
              <a:ahLst/>
              <a:cxnLst/>
              <a:rect l="l" t="t" r="r" b="b"/>
              <a:pathLst>
                <a:path w="976450" h="972206">
                  <a:moveTo>
                    <a:pt x="110703" y="0"/>
                  </a:moveTo>
                  <a:lnTo>
                    <a:pt x="865748" y="0"/>
                  </a:lnTo>
                  <a:cubicBezTo>
                    <a:pt x="895108" y="0"/>
                    <a:pt x="923266" y="11663"/>
                    <a:pt x="944026" y="32424"/>
                  </a:cubicBezTo>
                  <a:cubicBezTo>
                    <a:pt x="964787" y="53185"/>
                    <a:pt x="976450" y="81343"/>
                    <a:pt x="976450" y="110703"/>
                  </a:cubicBezTo>
                  <a:lnTo>
                    <a:pt x="976450" y="861503"/>
                  </a:lnTo>
                  <a:cubicBezTo>
                    <a:pt x="976450" y="890864"/>
                    <a:pt x="964787" y="919021"/>
                    <a:pt x="944026" y="939782"/>
                  </a:cubicBezTo>
                  <a:cubicBezTo>
                    <a:pt x="923266" y="960543"/>
                    <a:pt x="895108" y="972206"/>
                    <a:pt x="865748" y="972206"/>
                  </a:cubicBezTo>
                  <a:lnTo>
                    <a:pt x="110703" y="972206"/>
                  </a:lnTo>
                  <a:cubicBezTo>
                    <a:pt x="81343" y="972206"/>
                    <a:pt x="53185" y="960543"/>
                    <a:pt x="32424" y="939782"/>
                  </a:cubicBezTo>
                  <a:cubicBezTo>
                    <a:pt x="11663" y="919021"/>
                    <a:pt x="0" y="890864"/>
                    <a:pt x="0" y="861503"/>
                  </a:cubicBezTo>
                  <a:lnTo>
                    <a:pt x="0" y="110703"/>
                  </a:lnTo>
                  <a:cubicBezTo>
                    <a:pt x="0" y="81343"/>
                    <a:pt x="11663" y="53185"/>
                    <a:pt x="32424" y="32424"/>
                  </a:cubicBezTo>
                  <a:cubicBezTo>
                    <a:pt x="53185" y="11663"/>
                    <a:pt x="81343" y="0"/>
                    <a:pt x="110703" y="0"/>
                  </a:cubicBezTo>
                  <a:close/>
                </a:path>
              </a:pathLst>
            </a:custGeom>
            <a:blipFill>
              <a:blip r:embed="rId4"/>
              <a:stretch>
                <a:fillRect t="-823" b="-29825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1313643" y="6130458"/>
            <a:ext cx="2711271" cy="2632542"/>
            <a:chOff x="0" y="0"/>
            <a:chExt cx="932601" cy="277686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932601" cy="277686"/>
            </a:xfrm>
            <a:custGeom>
              <a:avLst/>
              <a:gdLst/>
              <a:ahLst/>
              <a:cxnLst/>
              <a:rect l="l" t="t" r="r" b="b"/>
              <a:pathLst>
                <a:path w="932601" h="277686">
                  <a:moveTo>
                    <a:pt x="110703" y="0"/>
                  </a:moveTo>
                  <a:lnTo>
                    <a:pt x="821898" y="0"/>
                  </a:lnTo>
                  <a:cubicBezTo>
                    <a:pt x="851258" y="0"/>
                    <a:pt x="879416" y="11663"/>
                    <a:pt x="900177" y="32424"/>
                  </a:cubicBezTo>
                  <a:cubicBezTo>
                    <a:pt x="920937" y="53185"/>
                    <a:pt x="932601" y="81343"/>
                    <a:pt x="932601" y="110703"/>
                  </a:cubicBezTo>
                  <a:lnTo>
                    <a:pt x="932601" y="166983"/>
                  </a:lnTo>
                  <a:cubicBezTo>
                    <a:pt x="932601" y="196343"/>
                    <a:pt x="920937" y="224501"/>
                    <a:pt x="900177" y="245262"/>
                  </a:cubicBezTo>
                  <a:cubicBezTo>
                    <a:pt x="879416" y="266023"/>
                    <a:pt x="851258" y="277686"/>
                    <a:pt x="821898" y="277686"/>
                  </a:cubicBezTo>
                  <a:lnTo>
                    <a:pt x="110703" y="277686"/>
                  </a:lnTo>
                  <a:cubicBezTo>
                    <a:pt x="81343" y="277686"/>
                    <a:pt x="53185" y="266023"/>
                    <a:pt x="32424" y="245262"/>
                  </a:cubicBezTo>
                  <a:cubicBezTo>
                    <a:pt x="11663" y="224501"/>
                    <a:pt x="0" y="196343"/>
                    <a:pt x="0" y="166983"/>
                  </a:cubicBezTo>
                  <a:lnTo>
                    <a:pt x="0" y="110703"/>
                  </a:lnTo>
                  <a:cubicBezTo>
                    <a:pt x="0" y="81343"/>
                    <a:pt x="11663" y="53185"/>
                    <a:pt x="32424" y="32424"/>
                  </a:cubicBezTo>
                  <a:cubicBezTo>
                    <a:pt x="53185" y="11663"/>
                    <a:pt x="81343" y="0"/>
                    <a:pt x="110703" y="0"/>
                  </a:cubicBezTo>
                  <a:close/>
                </a:path>
              </a:pathLst>
            </a:custGeom>
            <a:solidFill>
              <a:srgbClr val="911FC9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932601" cy="3157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5235886" y="3162300"/>
            <a:ext cx="2711271" cy="2772071"/>
            <a:chOff x="0" y="0"/>
            <a:chExt cx="976450" cy="972206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976450" cy="972206"/>
            </a:xfrm>
            <a:custGeom>
              <a:avLst/>
              <a:gdLst/>
              <a:ahLst/>
              <a:cxnLst/>
              <a:rect l="l" t="t" r="r" b="b"/>
              <a:pathLst>
                <a:path w="976450" h="972206">
                  <a:moveTo>
                    <a:pt x="110703" y="0"/>
                  </a:moveTo>
                  <a:lnTo>
                    <a:pt x="865748" y="0"/>
                  </a:lnTo>
                  <a:cubicBezTo>
                    <a:pt x="895108" y="0"/>
                    <a:pt x="923266" y="11663"/>
                    <a:pt x="944026" y="32424"/>
                  </a:cubicBezTo>
                  <a:cubicBezTo>
                    <a:pt x="964787" y="53185"/>
                    <a:pt x="976450" y="81343"/>
                    <a:pt x="976450" y="110703"/>
                  </a:cubicBezTo>
                  <a:lnTo>
                    <a:pt x="976450" y="861503"/>
                  </a:lnTo>
                  <a:cubicBezTo>
                    <a:pt x="976450" y="890864"/>
                    <a:pt x="964787" y="919021"/>
                    <a:pt x="944026" y="939782"/>
                  </a:cubicBezTo>
                  <a:cubicBezTo>
                    <a:pt x="923266" y="960543"/>
                    <a:pt x="895108" y="972206"/>
                    <a:pt x="865748" y="972206"/>
                  </a:cubicBezTo>
                  <a:lnTo>
                    <a:pt x="110703" y="972206"/>
                  </a:lnTo>
                  <a:cubicBezTo>
                    <a:pt x="81343" y="972206"/>
                    <a:pt x="53185" y="960543"/>
                    <a:pt x="32424" y="939782"/>
                  </a:cubicBezTo>
                  <a:cubicBezTo>
                    <a:pt x="11663" y="919021"/>
                    <a:pt x="0" y="890864"/>
                    <a:pt x="0" y="861503"/>
                  </a:cubicBezTo>
                  <a:lnTo>
                    <a:pt x="0" y="110703"/>
                  </a:lnTo>
                  <a:cubicBezTo>
                    <a:pt x="0" y="81343"/>
                    <a:pt x="11663" y="53185"/>
                    <a:pt x="32424" y="32424"/>
                  </a:cubicBezTo>
                  <a:cubicBezTo>
                    <a:pt x="53185" y="11663"/>
                    <a:pt x="81343" y="0"/>
                    <a:pt x="110703" y="0"/>
                  </a:cubicBezTo>
                  <a:close/>
                </a:path>
              </a:pathLst>
            </a:custGeom>
            <a:blipFill>
              <a:blip r:embed="rId5"/>
              <a:stretch>
                <a:fillRect t="-4986" b="-20558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5235886" y="6130458"/>
            <a:ext cx="2711271" cy="2670642"/>
            <a:chOff x="0" y="0"/>
            <a:chExt cx="932601" cy="277686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932601" cy="277686"/>
            </a:xfrm>
            <a:custGeom>
              <a:avLst/>
              <a:gdLst/>
              <a:ahLst/>
              <a:cxnLst/>
              <a:rect l="l" t="t" r="r" b="b"/>
              <a:pathLst>
                <a:path w="932601" h="277686">
                  <a:moveTo>
                    <a:pt x="110703" y="0"/>
                  </a:moveTo>
                  <a:lnTo>
                    <a:pt x="821898" y="0"/>
                  </a:lnTo>
                  <a:cubicBezTo>
                    <a:pt x="851258" y="0"/>
                    <a:pt x="879416" y="11663"/>
                    <a:pt x="900177" y="32424"/>
                  </a:cubicBezTo>
                  <a:cubicBezTo>
                    <a:pt x="920937" y="53185"/>
                    <a:pt x="932601" y="81343"/>
                    <a:pt x="932601" y="110703"/>
                  </a:cubicBezTo>
                  <a:lnTo>
                    <a:pt x="932601" y="166983"/>
                  </a:lnTo>
                  <a:cubicBezTo>
                    <a:pt x="932601" y="196343"/>
                    <a:pt x="920937" y="224501"/>
                    <a:pt x="900177" y="245262"/>
                  </a:cubicBezTo>
                  <a:cubicBezTo>
                    <a:pt x="879416" y="266023"/>
                    <a:pt x="851258" y="277686"/>
                    <a:pt x="821898" y="277686"/>
                  </a:cubicBezTo>
                  <a:lnTo>
                    <a:pt x="110703" y="277686"/>
                  </a:lnTo>
                  <a:cubicBezTo>
                    <a:pt x="81343" y="277686"/>
                    <a:pt x="53185" y="266023"/>
                    <a:pt x="32424" y="245262"/>
                  </a:cubicBezTo>
                  <a:cubicBezTo>
                    <a:pt x="11663" y="224501"/>
                    <a:pt x="0" y="196343"/>
                    <a:pt x="0" y="166983"/>
                  </a:cubicBezTo>
                  <a:lnTo>
                    <a:pt x="0" y="110703"/>
                  </a:lnTo>
                  <a:cubicBezTo>
                    <a:pt x="0" y="81343"/>
                    <a:pt x="11663" y="53185"/>
                    <a:pt x="32424" y="32424"/>
                  </a:cubicBezTo>
                  <a:cubicBezTo>
                    <a:pt x="53185" y="11663"/>
                    <a:pt x="81343" y="0"/>
                    <a:pt x="110703" y="0"/>
                  </a:cubicBezTo>
                  <a:close/>
                </a:path>
              </a:pathLst>
            </a:custGeom>
            <a:solidFill>
              <a:srgbClr val="C941A2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932601" cy="3157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2" name="Freeform 22"/>
          <p:cNvSpPr/>
          <p:nvPr/>
        </p:nvSpPr>
        <p:spPr>
          <a:xfrm>
            <a:off x="-6629400" y="-2781300"/>
            <a:ext cx="11894220" cy="5734005"/>
          </a:xfrm>
          <a:custGeom>
            <a:avLst/>
            <a:gdLst/>
            <a:ahLst/>
            <a:cxnLst/>
            <a:rect l="l" t="t" r="r" b="b"/>
            <a:pathLst>
              <a:path w="11894220" h="5734005">
                <a:moveTo>
                  <a:pt x="0" y="0"/>
                </a:moveTo>
                <a:lnTo>
                  <a:pt x="11894220" y="0"/>
                </a:lnTo>
                <a:lnTo>
                  <a:pt x="11894220" y="5734006"/>
                </a:lnTo>
                <a:lnTo>
                  <a:pt x="0" y="573400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3" name="Freeform 23"/>
          <p:cNvSpPr/>
          <p:nvPr/>
        </p:nvSpPr>
        <p:spPr>
          <a:xfrm>
            <a:off x="15705039" y="7320553"/>
            <a:ext cx="4300800" cy="4377405"/>
          </a:xfrm>
          <a:custGeom>
            <a:avLst/>
            <a:gdLst/>
            <a:ahLst/>
            <a:cxnLst/>
            <a:rect l="l" t="t" r="r" b="b"/>
            <a:pathLst>
              <a:path w="4300800" h="4377405">
                <a:moveTo>
                  <a:pt x="0" y="0"/>
                </a:moveTo>
                <a:lnTo>
                  <a:pt x="4300800" y="0"/>
                </a:lnTo>
                <a:lnTo>
                  <a:pt x="4300800" y="4377405"/>
                </a:lnTo>
                <a:lnTo>
                  <a:pt x="0" y="437740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4" name="TextBox 24"/>
          <p:cNvSpPr txBox="1"/>
          <p:nvPr/>
        </p:nvSpPr>
        <p:spPr>
          <a:xfrm>
            <a:off x="474737" y="6401560"/>
            <a:ext cx="2256869" cy="21636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spc="-14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Satvik Parihar</a:t>
            </a:r>
          </a:p>
          <a:p>
            <a:pPr algn="ctr">
              <a:lnSpc>
                <a:spcPct val="150000"/>
              </a:lnSpc>
            </a:pPr>
            <a:r>
              <a:rPr lang="en-US" sz="2400" spc="-14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23002170510039</a:t>
            </a:r>
          </a:p>
          <a:p>
            <a:pPr algn="ctr">
              <a:lnSpc>
                <a:spcPct val="150000"/>
              </a:lnSpc>
            </a:pPr>
            <a:r>
              <a:rPr lang="en-US" sz="2400" spc="-14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A-1</a:t>
            </a:r>
          </a:p>
          <a:p>
            <a:pPr algn="ctr">
              <a:lnSpc>
                <a:spcPct val="150000"/>
              </a:lnSpc>
            </a:pPr>
            <a:r>
              <a:rPr lang="en-US" sz="2400" spc="-14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AIDS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4603182" y="733433"/>
            <a:ext cx="9081636" cy="14210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16"/>
              </a:lnSpc>
            </a:pPr>
            <a:r>
              <a:rPr lang="en-US" sz="10400" spc="-655" dirty="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Our Team</a:t>
            </a:r>
          </a:p>
        </p:txBody>
      </p:sp>
      <p:pic>
        <p:nvPicPr>
          <p:cNvPr id="31" name="Picture 30" descr="A person with a mustache and red shirt&#10;&#10;AI-generated content may be incorrect.">
            <a:extLst>
              <a:ext uri="{FF2B5EF4-FFF2-40B4-BE49-F238E27FC236}">
                <a16:creationId xmlns:a16="http://schemas.microsoft.com/office/drawing/2014/main" id="{2B259C05-437A-F168-EF13-BD2129BB95A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9904" y="3162300"/>
            <a:ext cx="2711271" cy="277207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32" name="Group 9">
            <a:extLst>
              <a:ext uri="{FF2B5EF4-FFF2-40B4-BE49-F238E27FC236}">
                <a16:creationId xmlns:a16="http://schemas.microsoft.com/office/drawing/2014/main" id="{B0E4FB5B-B2E7-5408-AD05-171E00B4945F}"/>
              </a:ext>
            </a:extLst>
          </p:cNvPr>
          <p:cNvGrpSpPr/>
          <p:nvPr/>
        </p:nvGrpSpPr>
        <p:grpSpPr>
          <a:xfrm>
            <a:off x="3769903" y="6092358"/>
            <a:ext cx="2711271" cy="2670642"/>
            <a:chOff x="0" y="0"/>
            <a:chExt cx="932601" cy="277686"/>
          </a:xfrm>
        </p:grpSpPr>
        <p:sp>
          <p:nvSpPr>
            <p:cNvPr id="33" name="Freeform 10">
              <a:extLst>
                <a:ext uri="{FF2B5EF4-FFF2-40B4-BE49-F238E27FC236}">
                  <a16:creationId xmlns:a16="http://schemas.microsoft.com/office/drawing/2014/main" id="{7824C18F-513E-3825-192B-2E8750094469}"/>
                </a:ext>
              </a:extLst>
            </p:cNvPr>
            <p:cNvSpPr/>
            <p:nvPr/>
          </p:nvSpPr>
          <p:spPr>
            <a:xfrm>
              <a:off x="0" y="0"/>
              <a:ext cx="932601" cy="277686"/>
            </a:xfrm>
            <a:custGeom>
              <a:avLst/>
              <a:gdLst/>
              <a:ahLst/>
              <a:cxnLst/>
              <a:rect l="l" t="t" r="r" b="b"/>
              <a:pathLst>
                <a:path w="932601" h="277686">
                  <a:moveTo>
                    <a:pt x="110703" y="0"/>
                  </a:moveTo>
                  <a:lnTo>
                    <a:pt x="821898" y="0"/>
                  </a:lnTo>
                  <a:cubicBezTo>
                    <a:pt x="851258" y="0"/>
                    <a:pt x="879416" y="11663"/>
                    <a:pt x="900177" y="32424"/>
                  </a:cubicBezTo>
                  <a:cubicBezTo>
                    <a:pt x="920937" y="53185"/>
                    <a:pt x="932601" y="81343"/>
                    <a:pt x="932601" y="110703"/>
                  </a:cubicBezTo>
                  <a:lnTo>
                    <a:pt x="932601" y="166983"/>
                  </a:lnTo>
                  <a:cubicBezTo>
                    <a:pt x="932601" y="196343"/>
                    <a:pt x="920937" y="224501"/>
                    <a:pt x="900177" y="245262"/>
                  </a:cubicBezTo>
                  <a:cubicBezTo>
                    <a:pt x="879416" y="266023"/>
                    <a:pt x="851258" y="277686"/>
                    <a:pt x="821898" y="277686"/>
                  </a:cubicBezTo>
                  <a:lnTo>
                    <a:pt x="110703" y="277686"/>
                  </a:lnTo>
                  <a:cubicBezTo>
                    <a:pt x="81343" y="277686"/>
                    <a:pt x="53185" y="266023"/>
                    <a:pt x="32424" y="245262"/>
                  </a:cubicBezTo>
                  <a:cubicBezTo>
                    <a:pt x="11663" y="224501"/>
                    <a:pt x="0" y="196343"/>
                    <a:pt x="0" y="166983"/>
                  </a:cubicBezTo>
                  <a:lnTo>
                    <a:pt x="0" y="110703"/>
                  </a:lnTo>
                  <a:cubicBezTo>
                    <a:pt x="0" y="81343"/>
                    <a:pt x="11663" y="53185"/>
                    <a:pt x="32424" y="32424"/>
                  </a:cubicBezTo>
                  <a:cubicBezTo>
                    <a:pt x="53185" y="11663"/>
                    <a:pt x="81343" y="0"/>
                    <a:pt x="110703" y="0"/>
                  </a:cubicBezTo>
                  <a:close/>
                </a:path>
              </a:pathLst>
            </a:custGeom>
            <a:solidFill>
              <a:srgbClr val="6106E7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34" name="TextBox 11">
              <a:extLst>
                <a:ext uri="{FF2B5EF4-FFF2-40B4-BE49-F238E27FC236}">
                  <a16:creationId xmlns:a16="http://schemas.microsoft.com/office/drawing/2014/main" id="{035355F1-7625-42C8-9250-C4A8E7486247}"/>
                </a:ext>
              </a:extLst>
            </p:cNvPr>
            <p:cNvSpPr txBox="1"/>
            <p:nvPr/>
          </p:nvSpPr>
          <p:spPr>
            <a:xfrm>
              <a:off x="0" y="-38100"/>
              <a:ext cx="932601" cy="3157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5" name="TextBox 24">
            <a:extLst>
              <a:ext uri="{FF2B5EF4-FFF2-40B4-BE49-F238E27FC236}">
                <a16:creationId xmlns:a16="http://schemas.microsoft.com/office/drawing/2014/main" id="{8F669D52-C2CD-8DFF-E7F6-897ECDC25E08}"/>
              </a:ext>
            </a:extLst>
          </p:cNvPr>
          <p:cNvSpPr txBox="1"/>
          <p:nvPr/>
        </p:nvSpPr>
        <p:spPr>
          <a:xfrm>
            <a:off x="3923559" y="6308917"/>
            <a:ext cx="2256869" cy="21636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spc="-14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Shivam Shukla</a:t>
            </a:r>
          </a:p>
          <a:p>
            <a:pPr algn="ctr">
              <a:lnSpc>
                <a:spcPct val="150000"/>
              </a:lnSpc>
            </a:pPr>
            <a:r>
              <a:rPr lang="en-US" sz="2400" spc="-14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23002170510041</a:t>
            </a:r>
          </a:p>
          <a:p>
            <a:pPr algn="ctr">
              <a:lnSpc>
                <a:spcPct val="150000"/>
              </a:lnSpc>
            </a:pPr>
            <a:r>
              <a:rPr lang="en-US" sz="2400" spc="-14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A-1</a:t>
            </a:r>
          </a:p>
          <a:p>
            <a:pPr algn="ctr">
              <a:lnSpc>
                <a:spcPct val="150000"/>
              </a:lnSpc>
            </a:pPr>
            <a:r>
              <a:rPr lang="en-US" sz="2400" spc="-14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AIDS</a:t>
            </a:r>
          </a:p>
        </p:txBody>
      </p:sp>
      <p:sp>
        <p:nvSpPr>
          <p:cNvPr id="36" name="TextBox 24">
            <a:extLst>
              <a:ext uri="{FF2B5EF4-FFF2-40B4-BE49-F238E27FC236}">
                <a16:creationId xmlns:a16="http://schemas.microsoft.com/office/drawing/2014/main" id="{8CCA0909-33BE-5C8C-F1CE-6A328E85618B}"/>
              </a:ext>
            </a:extLst>
          </p:cNvPr>
          <p:cNvSpPr txBox="1"/>
          <p:nvPr/>
        </p:nvSpPr>
        <p:spPr>
          <a:xfrm>
            <a:off x="7618600" y="6317141"/>
            <a:ext cx="2256869" cy="21636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spc="-14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Kavya Pandya</a:t>
            </a:r>
          </a:p>
          <a:p>
            <a:pPr algn="ctr">
              <a:lnSpc>
                <a:spcPct val="150000"/>
              </a:lnSpc>
            </a:pPr>
            <a:r>
              <a:rPr lang="en-US" sz="2400" spc="-14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23002170510016</a:t>
            </a:r>
          </a:p>
          <a:p>
            <a:pPr algn="ctr">
              <a:lnSpc>
                <a:spcPct val="150000"/>
              </a:lnSpc>
            </a:pPr>
            <a:r>
              <a:rPr lang="en-US" sz="2400" spc="-14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A-1</a:t>
            </a:r>
          </a:p>
          <a:p>
            <a:pPr algn="ctr">
              <a:lnSpc>
                <a:spcPct val="150000"/>
              </a:lnSpc>
            </a:pPr>
            <a:r>
              <a:rPr lang="en-US" sz="2400" spc="-14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AIDS</a:t>
            </a:r>
          </a:p>
        </p:txBody>
      </p:sp>
      <p:sp>
        <p:nvSpPr>
          <p:cNvPr id="37" name="TextBox 24">
            <a:extLst>
              <a:ext uri="{FF2B5EF4-FFF2-40B4-BE49-F238E27FC236}">
                <a16:creationId xmlns:a16="http://schemas.microsoft.com/office/drawing/2014/main" id="{5E1CDD58-F7FF-23FE-10EB-F6CE7392AE0B}"/>
              </a:ext>
            </a:extLst>
          </p:cNvPr>
          <p:cNvSpPr txBox="1"/>
          <p:nvPr/>
        </p:nvSpPr>
        <p:spPr>
          <a:xfrm>
            <a:off x="11572725" y="6364894"/>
            <a:ext cx="2256869" cy="21636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spc="-14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Dev Patel</a:t>
            </a:r>
          </a:p>
          <a:p>
            <a:pPr algn="ctr">
              <a:lnSpc>
                <a:spcPct val="150000"/>
              </a:lnSpc>
            </a:pPr>
            <a:r>
              <a:rPr lang="en-US" sz="2400" spc="-14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23002170510026</a:t>
            </a:r>
          </a:p>
          <a:p>
            <a:pPr algn="ctr">
              <a:lnSpc>
                <a:spcPct val="150000"/>
              </a:lnSpc>
            </a:pPr>
            <a:r>
              <a:rPr lang="en-US" sz="2400" spc="-14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A-1</a:t>
            </a:r>
          </a:p>
          <a:p>
            <a:pPr algn="ctr">
              <a:lnSpc>
                <a:spcPct val="150000"/>
              </a:lnSpc>
            </a:pPr>
            <a:r>
              <a:rPr lang="en-US" sz="2400" spc="-14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AIDS</a:t>
            </a:r>
          </a:p>
        </p:txBody>
      </p:sp>
      <p:sp>
        <p:nvSpPr>
          <p:cNvPr id="41" name="TextBox 24">
            <a:extLst>
              <a:ext uri="{FF2B5EF4-FFF2-40B4-BE49-F238E27FC236}">
                <a16:creationId xmlns:a16="http://schemas.microsoft.com/office/drawing/2014/main" id="{92B655AA-4499-AA65-BFA6-B6311867526D}"/>
              </a:ext>
            </a:extLst>
          </p:cNvPr>
          <p:cNvSpPr txBox="1"/>
          <p:nvPr/>
        </p:nvSpPr>
        <p:spPr>
          <a:xfrm>
            <a:off x="15463086" y="6383944"/>
            <a:ext cx="2256869" cy="21636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spc="-14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Kunal </a:t>
            </a:r>
            <a:r>
              <a:rPr lang="en-US" sz="2400" spc="-141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Fauzdar</a:t>
            </a:r>
            <a:endParaRPr lang="en-US" sz="2400" spc="-141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ctr">
              <a:lnSpc>
                <a:spcPct val="150000"/>
              </a:lnSpc>
            </a:pPr>
            <a:r>
              <a:rPr lang="en-US" sz="2400" spc="-14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23002170110073</a:t>
            </a:r>
          </a:p>
          <a:p>
            <a:pPr algn="ctr">
              <a:lnSpc>
                <a:spcPct val="150000"/>
              </a:lnSpc>
            </a:pPr>
            <a:r>
              <a:rPr lang="en-US" sz="2400" spc="-14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A-1</a:t>
            </a:r>
          </a:p>
          <a:p>
            <a:pPr algn="ctr">
              <a:lnSpc>
                <a:spcPct val="150000"/>
              </a:lnSpc>
            </a:pPr>
            <a:r>
              <a:rPr lang="en-US" sz="2400" spc="-14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CE</a:t>
            </a:r>
          </a:p>
        </p:txBody>
      </p:sp>
      <p:pic>
        <p:nvPicPr>
          <p:cNvPr id="42" name="Picture 2" descr="Lok Jagruti University">
            <a:extLst>
              <a:ext uri="{FF2B5EF4-FFF2-40B4-BE49-F238E27FC236}">
                <a16:creationId xmlns:a16="http://schemas.microsoft.com/office/drawing/2014/main" id="{8DA111B7-9332-290F-DCF6-214441DA43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73150" y="0"/>
            <a:ext cx="4514850" cy="1352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41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42315" y="380111"/>
            <a:ext cx="12590958" cy="12707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659"/>
              </a:lnSpc>
            </a:pPr>
            <a:r>
              <a:rPr lang="en-US" sz="9287" spc="-585">
                <a:solidFill>
                  <a:srgbClr val="A6A6A6"/>
                </a:solidFill>
                <a:latin typeface="Garet"/>
                <a:ea typeface="Garet"/>
                <a:cs typeface="Garet"/>
                <a:sym typeface="Garet"/>
              </a:rPr>
              <a:t>PROBLEM-STATEMENT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586403" y="2623073"/>
            <a:ext cx="8140069" cy="6742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03"/>
              </a:lnSpc>
            </a:pPr>
            <a:r>
              <a:rPr lang="en-US" sz="314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Every Tech Student wishes to work in a big and well-established Technology based company and it is common for these big Tech-Companies to get thousands of applicants with pages of resumes to read through . Not only do they need to study all of these but also shortlist the best available candidates whose skills are a fit to the required role . And even after this scrutinization , they have to look for the contact details of these applicants</a:t>
            </a:r>
          </a:p>
        </p:txBody>
      </p:sp>
      <p:sp>
        <p:nvSpPr>
          <p:cNvPr id="4" name="Freeform 4"/>
          <p:cNvSpPr/>
          <p:nvPr/>
        </p:nvSpPr>
        <p:spPr>
          <a:xfrm>
            <a:off x="11401863" y="5843206"/>
            <a:ext cx="6365263" cy="6478639"/>
          </a:xfrm>
          <a:custGeom>
            <a:avLst/>
            <a:gdLst/>
            <a:ahLst/>
            <a:cxnLst/>
            <a:rect l="l" t="t" r="r" b="b"/>
            <a:pathLst>
              <a:path w="6365263" h="6478639">
                <a:moveTo>
                  <a:pt x="0" y="0"/>
                </a:moveTo>
                <a:lnTo>
                  <a:pt x="6365263" y="0"/>
                </a:lnTo>
                <a:lnTo>
                  <a:pt x="6365263" y="6478639"/>
                </a:lnTo>
                <a:lnTo>
                  <a:pt x="0" y="647863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>
            <a:off x="12488954" y="-777273"/>
            <a:ext cx="8344335" cy="8229600"/>
          </a:xfrm>
          <a:custGeom>
            <a:avLst/>
            <a:gdLst/>
            <a:ahLst/>
            <a:cxnLst/>
            <a:rect l="l" t="t" r="r" b="b"/>
            <a:pathLst>
              <a:path w="8344335" h="8229600">
                <a:moveTo>
                  <a:pt x="0" y="0"/>
                </a:moveTo>
                <a:lnTo>
                  <a:pt x="8344334" y="0"/>
                </a:lnTo>
                <a:lnTo>
                  <a:pt x="834433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pic>
        <p:nvPicPr>
          <p:cNvPr id="6" name="Picture 2" descr="Lok Jagruti University">
            <a:extLst>
              <a:ext uri="{FF2B5EF4-FFF2-40B4-BE49-F238E27FC236}">
                <a16:creationId xmlns:a16="http://schemas.microsoft.com/office/drawing/2014/main" id="{7193BBCF-C13E-7785-59C8-F0D84DD32B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66395" y="0"/>
            <a:ext cx="4514850" cy="1352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041" b="-5041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TextBox 3"/>
          <p:cNvSpPr txBox="1"/>
          <p:nvPr/>
        </p:nvSpPr>
        <p:spPr>
          <a:xfrm>
            <a:off x="317179" y="399161"/>
            <a:ext cx="10623157" cy="1438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816"/>
              </a:lnSpc>
            </a:pPr>
            <a:r>
              <a:rPr lang="en-US" sz="10400" spc="-655" dirty="0">
                <a:solidFill>
                  <a:schemeClr val="bg1"/>
                </a:solidFill>
                <a:latin typeface="Garet"/>
                <a:ea typeface="Garet"/>
                <a:cs typeface="Garet"/>
                <a:sym typeface="Garet"/>
              </a:rPr>
              <a:t>ABOUT  PROJECT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53377" y="3007193"/>
            <a:ext cx="543784" cy="5767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31"/>
              </a:lnSpc>
            </a:pPr>
            <a:r>
              <a:rPr lang="en-US" sz="4164" spc="-262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1.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279807" y="2854793"/>
            <a:ext cx="8697903" cy="31010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48"/>
              </a:lnSpc>
            </a:pPr>
            <a:r>
              <a:rPr lang="en-US" sz="3534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HIREVIEW deals with this lengthy task of reading through resumes and sorts candidates </a:t>
            </a:r>
            <a:r>
              <a:rPr lang="en-US" sz="3534" dirty="0">
                <a:solidFill>
                  <a:srgbClr val="EAD9AC"/>
                </a:solidFill>
                <a:latin typeface="Poppins"/>
                <a:ea typeface="Poppins"/>
                <a:cs typeface="Poppins"/>
                <a:sym typeface="Poppins"/>
              </a:rPr>
              <a:t>based on their skills </a:t>
            </a:r>
            <a:r>
              <a:rPr lang="en-US" sz="3534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which are required by the company for their post 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25269" y="7152434"/>
            <a:ext cx="554538" cy="5797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16"/>
              </a:lnSpc>
            </a:pPr>
            <a:r>
              <a:rPr lang="en-US" sz="4246" spc="-267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2.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79807" y="6990509"/>
            <a:ext cx="8697903" cy="24819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48"/>
              </a:lnSpc>
            </a:pPr>
            <a:r>
              <a:rPr lang="en-US" sz="3534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It also </a:t>
            </a:r>
            <a:r>
              <a:rPr lang="en-US" sz="3534" dirty="0">
                <a:solidFill>
                  <a:srgbClr val="EAD9AC"/>
                </a:solidFill>
                <a:latin typeface="Poppins"/>
                <a:ea typeface="Poppins"/>
                <a:cs typeface="Poppins"/>
                <a:sym typeface="Poppins"/>
              </a:rPr>
              <a:t>maintains a record</a:t>
            </a:r>
            <a:r>
              <a:rPr lang="en-US" sz="3534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of all candidates’ data and allows the company to view details of a particular candidate also .</a:t>
            </a:r>
          </a:p>
        </p:txBody>
      </p:sp>
      <p:pic>
        <p:nvPicPr>
          <p:cNvPr id="8" name="Picture 2" descr="Lok Jagruti University">
            <a:extLst>
              <a:ext uri="{FF2B5EF4-FFF2-40B4-BE49-F238E27FC236}">
                <a16:creationId xmlns:a16="http://schemas.microsoft.com/office/drawing/2014/main" id="{64456126-61A2-8E2E-953B-588099B977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73150" y="38100"/>
            <a:ext cx="4514850" cy="1352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41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76221" y="2437600"/>
            <a:ext cx="1125752" cy="1258560"/>
          </a:xfrm>
          <a:custGeom>
            <a:avLst/>
            <a:gdLst/>
            <a:ahLst/>
            <a:cxnLst/>
            <a:rect l="l" t="t" r="r" b="b"/>
            <a:pathLst>
              <a:path w="1931561" h="2243103">
                <a:moveTo>
                  <a:pt x="0" y="0"/>
                </a:moveTo>
                <a:lnTo>
                  <a:pt x="1931562" y="0"/>
                </a:lnTo>
                <a:lnTo>
                  <a:pt x="1931562" y="2243104"/>
                </a:lnTo>
                <a:lnTo>
                  <a:pt x="0" y="22431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631972" y="375992"/>
            <a:ext cx="1295400" cy="1258560"/>
          </a:xfrm>
          <a:custGeom>
            <a:avLst/>
            <a:gdLst/>
            <a:ahLst/>
            <a:cxnLst/>
            <a:rect l="l" t="t" r="r" b="b"/>
            <a:pathLst>
              <a:path w="2076938" h="2073332">
                <a:moveTo>
                  <a:pt x="0" y="0"/>
                </a:moveTo>
                <a:lnTo>
                  <a:pt x="2076939" y="0"/>
                </a:lnTo>
                <a:lnTo>
                  <a:pt x="2076939" y="2073332"/>
                </a:lnTo>
                <a:lnTo>
                  <a:pt x="0" y="20733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786380" y="4499208"/>
            <a:ext cx="1125752" cy="1229105"/>
          </a:xfrm>
          <a:custGeom>
            <a:avLst/>
            <a:gdLst/>
            <a:ahLst/>
            <a:cxnLst/>
            <a:rect l="l" t="t" r="r" b="b"/>
            <a:pathLst>
              <a:path w="2041493" h="2009963">
                <a:moveTo>
                  <a:pt x="0" y="0"/>
                </a:moveTo>
                <a:lnTo>
                  <a:pt x="2041493" y="0"/>
                </a:lnTo>
                <a:lnTo>
                  <a:pt x="2041493" y="2009963"/>
                </a:lnTo>
                <a:lnTo>
                  <a:pt x="0" y="200996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b="-17639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>
            <a:off x="13673240" y="1907023"/>
            <a:ext cx="4170347" cy="4513477"/>
          </a:xfrm>
          <a:custGeom>
            <a:avLst/>
            <a:gdLst/>
            <a:ahLst/>
            <a:cxnLst/>
            <a:rect l="l" t="t" r="r" b="b"/>
            <a:pathLst>
              <a:path w="4170347" h="4513477">
                <a:moveTo>
                  <a:pt x="0" y="0"/>
                </a:moveTo>
                <a:lnTo>
                  <a:pt x="4170347" y="0"/>
                </a:lnTo>
                <a:lnTo>
                  <a:pt x="4170347" y="4513477"/>
                </a:lnTo>
                <a:lnTo>
                  <a:pt x="0" y="451347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6" name="TextBox 6"/>
          <p:cNvSpPr txBox="1"/>
          <p:nvPr/>
        </p:nvSpPr>
        <p:spPr>
          <a:xfrm>
            <a:off x="2438400" y="393772"/>
            <a:ext cx="10515600" cy="15132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955"/>
              </a:lnSpc>
            </a:pPr>
            <a:r>
              <a:rPr lang="en-US" sz="282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Python is used as a back-end programming language and the whole code is written and executed using different libraries in python 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438400" y="2505384"/>
            <a:ext cx="10515600" cy="15132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955"/>
              </a:lnSpc>
            </a:pPr>
            <a:r>
              <a:rPr lang="en-US" sz="282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MySQL is used as a Database Management System to store the various details of the applicants and their Respective Skills 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453640" y="4616996"/>
            <a:ext cx="10500360" cy="9992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961"/>
              </a:lnSpc>
            </a:pPr>
            <a:r>
              <a:rPr lang="en-US" sz="282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The whole code is written and compiled Jupyter Notebook and the output is shown in its console 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413826" y="6740761"/>
            <a:ext cx="4689177" cy="3087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930"/>
              </a:lnSpc>
            </a:pPr>
            <a:r>
              <a:rPr lang="en-US" sz="11471" spc="-722" dirty="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TOOLS</a:t>
            </a:r>
          </a:p>
          <a:p>
            <a:pPr algn="l">
              <a:lnSpc>
                <a:spcPts val="11930"/>
              </a:lnSpc>
            </a:pPr>
            <a:r>
              <a:rPr lang="en-US" sz="11471" spc="-722" dirty="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USED</a:t>
            </a:r>
          </a:p>
        </p:txBody>
      </p:sp>
      <p:sp>
        <p:nvSpPr>
          <p:cNvPr id="10" name="TextBox 8">
            <a:extLst>
              <a:ext uri="{FF2B5EF4-FFF2-40B4-BE49-F238E27FC236}">
                <a16:creationId xmlns:a16="http://schemas.microsoft.com/office/drawing/2014/main" id="{F1DD1374-B763-AC04-59EB-EAD008BDD8D7}"/>
              </a:ext>
            </a:extLst>
          </p:cNvPr>
          <p:cNvSpPr txBox="1"/>
          <p:nvPr/>
        </p:nvSpPr>
        <p:spPr>
          <a:xfrm>
            <a:off x="2438400" y="6286500"/>
            <a:ext cx="10500360" cy="9992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961"/>
              </a:lnSpc>
            </a:pPr>
            <a:r>
              <a:rPr lang="en-US" sz="282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Matplotlib library is used for visualization and various graphs are shown using it .</a:t>
            </a:r>
          </a:p>
        </p:txBody>
      </p:sp>
      <p:pic>
        <p:nvPicPr>
          <p:cNvPr id="1026" name="Picture 2" descr="Image result for matplotlib">
            <a:extLst>
              <a:ext uri="{FF2B5EF4-FFF2-40B4-BE49-F238E27FC236}">
                <a16:creationId xmlns:a16="http://schemas.microsoft.com/office/drawing/2014/main" id="{D0DB32C0-424C-65E0-DE94-03E57F27FB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859" y="6462206"/>
            <a:ext cx="1248475" cy="1229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python pandas logo">
            <a:extLst>
              <a:ext uri="{FF2B5EF4-FFF2-40B4-BE49-F238E27FC236}">
                <a16:creationId xmlns:a16="http://schemas.microsoft.com/office/drawing/2014/main" id="{9DE1E678-D6FC-D94F-0EB9-D8255A0E3C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235"/>
          <a:stretch/>
        </p:blipFill>
        <p:spPr bwMode="auto">
          <a:xfrm>
            <a:off x="731521" y="8284518"/>
            <a:ext cx="1306193" cy="1354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8">
            <a:extLst>
              <a:ext uri="{FF2B5EF4-FFF2-40B4-BE49-F238E27FC236}">
                <a16:creationId xmlns:a16="http://schemas.microsoft.com/office/drawing/2014/main" id="{49662B95-4F3E-1B7D-9CE4-C89EF09CEBAD}"/>
              </a:ext>
            </a:extLst>
          </p:cNvPr>
          <p:cNvSpPr txBox="1"/>
          <p:nvPr/>
        </p:nvSpPr>
        <p:spPr>
          <a:xfrm>
            <a:off x="2438400" y="8192578"/>
            <a:ext cx="10500360" cy="15122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961"/>
              </a:lnSpc>
            </a:pPr>
            <a:r>
              <a:rPr lang="en-US" sz="282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Pandas is used to create DataFrames and store the data retrieved from Database and apply analysis processes over them .</a:t>
            </a:r>
          </a:p>
        </p:txBody>
      </p:sp>
      <p:pic>
        <p:nvPicPr>
          <p:cNvPr id="12" name="Picture 2" descr="Lok Jagruti University">
            <a:extLst>
              <a:ext uri="{FF2B5EF4-FFF2-40B4-BE49-F238E27FC236}">
                <a16:creationId xmlns:a16="http://schemas.microsoft.com/office/drawing/2014/main" id="{1A01B1CC-8DCE-F388-A86E-D72374FF20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73150" y="31649"/>
            <a:ext cx="4514850" cy="1352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572999" y="4610100"/>
            <a:ext cx="5794391" cy="5676900"/>
          </a:xfrm>
          <a:custGeom>
            <a:avLst/>
            <a:gdLst/>
            <a:ahLst/>
            <a:cxnLst/>
            <a:rect l="l" t="t" r="r" b="b"/>
            <a:pathLst>
              <a:path w="5930473" h="5930473">
                <a:moveTo>
                  <a:pt x="0" y="0"/>
                </a:moveTo>
                <a:lnTo>
                  <a:pt x="5930473" y="0"/>
                </a:lnTo>
                <a:lnTo>
                  <a:pt x="5930473" y="5930473"/>
                </a:lnTo>
                <a:lnTo>
                  <a:pt x="0" y="59304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3" name="TextBox 3"/>
          <p:cNvSpPr txBox="1"/>
          <p:nvPr/>
        </p:nvSpPr>
        <p:spPr>
          <a:xfrm>
            <a:off x="4754674" y="552823"/>
            <a:ext cx="7750285" cy="16559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551"/>
              </a:lnSpc>
            </a:pPr>
            <a:r>
              <a:rPr lang="en-US" sz="12068" spc="-760" dirty="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WORKING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4D59F3-CF11-15B4-6D8F-72B2B37B616E}"/>
              </a:ext>
            </a:extLst>
          </p:cNvPr>
          <p:cNvSpPr txBox="1"/>
          <p:nvPr/>
        </p:nvSpPr>
        <p:spPr>
          <a:xfrm>
            <a:off x="838200" y="1866900"/>
            <a:ext cx="16687800" cy="630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lnSpc>
                <a:spcPts val="4403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On execution the program takes user input and asks from the following options 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85DB3B9-682A-FA4C-BC8C-D79511AAAC8D}"/>
              </a:ext>
            </a:extLst>
          </p:cNvPr>
          <p:cNvSpPr txBox="1"/>
          <p:nvPr/>
        </p:nvSpPr>
        <p:spPr>
          <a:xfrm>
            <a:off x="1905000" y="2374859"/>
            <a:ext cx="14935200" cy="28730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lnSpc>
                <a:spcPts val="4403"/>
              </a:lnSpc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 The user can scan resumes</a:t>
            </a:r>
          </a:p>
          <a:p>
            <a:pPr marL="285750" indent="-285750" algn="l">
              <a:lnSpc>
                <a:spcPts val="4403"/>
              </a:lnSpc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 The user can view the names and IDs of all applicants</a:t>
            </a:r>
          </a:p>
          <a:p>
            <a:pPr marL="285750" indent="-285750" algn="l">
              <a:lnSpc>
                <a:spcPts val="4403"/>
              </a:lnSpc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 The user can view skills of a particular participant , provided they know his/her ID</a:t>
            </a:r>
          </a:p>
          <a:p>
            <a:pPr marL="285750" indent="-285750" algn="l">
              <a:lnSpc>
                <a:spcPts val="4403"/>
              </a:lnSpc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 The user can view the top 5 applicants’ name and ID</a:t>
            </a:r>
          </a:p>
          <a:p>
            <a:pPr marL="285750" indent="-285750" algn="l">
              <a:lnSpc>
                <a:spcPts val="4403"/>
              </a:lnSpc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 The user can get a list of applicants based on a particular skill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3E70137-A400-946D-485B-55E99F099360}"/>
              </a:ext>
            </a:extLst>
          </p:cNvPr>
          <p:cNvSpPr txBox="1"/>
          <p:nvPr/>
        </p:nvSpPr>
        <p:spPr>
          <a:xfrm>
            <a:off x="762000" y="5389587"/>
            <a:ext cx="14097000" cy="17445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lnSpc>
                <a:spcPts val="4403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While Scanning resumes , the user can either provide a single resume or a folder of resumes (file-path) the program will automatically scan pdf and doc formats and upload the extracted details on the database 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94E966D-75CD-CD5A-67F0-4DEE117D5C23}"/>
              </a:ext>
            </a:extLst>
          </p:cNvPr>
          <p:cNvSpPr txBox="1"/>
          <p:nvPr/>
        </p:nvSpPr>
        <p:spPr>
          <a:xfrm>
            <a:off x="749300" y="7117307"/>
            <a:ext cx="12192000" cy="17445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lnSpc>
                <a:spcPts val="4403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Using MySQL-connector these details are extracted and stored in Pandas DataFrame and NumPy arrays and analysis and filtering is carried out 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E77B00-9DFF-248E-B295-3992843A6E04}"/>
              </a:ext>
            </a:extLst>
          </p:cNvPr>
          <p:cNvSpPr txBox="1"/>
          <p:nvPr/>
        </p:nvSpPr>
        <p:spPr>
          <a:xfrm>
            <a:off x="762000" y="8861887"/>
            <a:ext cx="12192000" cy="1180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lnSpc>
                <a:spcPts val="4403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Output is displayed considering the user choice and finally charts are generated using matplotlib .</a:t>
            </a:r>
          </a:p>
        </p:txBody>
      </p:sp>
      <p:pic>
        <p:nvPicPr>
          <p:cNvPr id="6" name="Picture 2" descr="Lok Jagruti University">
            <a:extLst>
              <a:ext uri="{FF2B5EF4-FFF2-40B4-BE49-F238E27FC236}">
                <a16:creationId xmlns:a16="http://schemas.microsoft.com/office/drawing/2014/main" id="{5AA6D8F9-65BA-0461-3E05-FC2BF869C5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73150" y="31649"/>
            <a:ext cx="4514850" cy="1352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41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162560" y="342900"/>
            <a:ext cx="6995160" cy="29046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816"/>
              </a:lnSpc>
            </a:pPr>
            <a:r>
              <a:rPr lang="en-US" sz="12500" spc="-655" dirty="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FUTURE SCOPE</a:t>
            </a:r>
          </a:p>
        </p:txBody>
      </p:sp>
      <p:pic>
        <p:nvPicPr>
          <p:cNvPr id="7" name="Picture 6" descr="A person walking up stairs with graph and arrows&#10;&#10;AI-generated content may be incorrect.">
            <a:extLst>
              <a:ext uri="{FF2B5EF4-FFF2-40B4-BE49-F238E27FC236}">
                <a16:creationId xmlns:a16="http://schemas.microsoft.com/office/drawing/2014/main" id="{CCBCC600-7A89-1FD6-890C-C5E66C195C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320" y="3063239"/>
            <a:ext cx="7162800" cy="7162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A791A20-6094-8ED4-5923-1367CB31A083}"/>
              </a:ext>
            </a:extLst>
          </p:cNvPr>
          <p:cNvSpPr txBox="1"/>
          <p:nvPr/>
        </p:nvSpPr>
        <p:spPr>
          <a:xfrm>
            <a:off x="7157720" y="190500"/>
            <a:ext cx="10515600" cy="10255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IN" sz="3600" dirty="0">
                <a:solidFill>
                  <a:schemeClr val="bg1"/>
                </a:solidFill>
              </a:rPr>
              <a:t> </a:t>
            </a:r>
            <a:r>
              <a:rPr lang="en-IN" sz="3600" dirty="0">
                <a:solidFill>
                  <a:srgbClr val="00B0F0"/>
                </a:solidFill>
              </a:rPr>
              <a:t>Integration of AI </a:t>
            </a:r>
            <a:r>
              <a:rPr lang="en-IN" sz="3600" dirty="0">
                <a:solidFill>
                  <a:schemeClr val="bg1"/>
                </a:solidFill>
              </a:rPr>
              <a:t>for more enhanced sorting 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IN" sz="3600" dirty="0">
                <a:solidFill>
                  <a:schemeClr val="bg1"/>
                </a:solidFill>
              </a:rPr>
              <a:t>Integration of front-end for a more user-friendly and </a:t>
            </a:r>
            <a:r>
              <a:rPr lang="en-IN" sz="3600" dirty="0">
                <a:solidFill>
                  <a:srgbClr val="00B0F0"/>
                </a:solidFill>
              </a:rPr>
              <a:t>appealing interface </a:t>
            </a:r>
            <a:r>
              <a:rPr lang="en-IN" sz="3600" dirty="0">
                <a:solidFill>
                  <a:schemeClr val="bg1"/>
                </a:solidFill>
              </a:rPr>
              <a:t>to interact with 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IN" sz="3600" dirty="0">
                <a:solidFill>
                  <a:schemeClr val="bg1"/>
                </a:solidFill>
              </a:rPr>
              <a:t> </a:t>
            </a:r>
            <a:r>
              <a:rPr lang="en-IN" sz="3600" dirty="0">
                <a:solidFill>
                  <a:srgbClr val="00B0F0"/>
                </a:solidFill>
              </a:rPr>
              <a:t>Enhanced search </a:t>
            </a:r>
            <a:r>
              <a:rPr lang="en-IN" sz="3600" dirty="0">
                <a:solidFill>
                  <a:schemeClr val="bg1"/>
                </a:solidFill>
              </a:rPr>
              <a:t>options 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IN" sz="3600" dirty="0">
                <a:solidFill>
                  <a:schemeClr val="bg1"/>
                </a:solidFill>
              </a:rPr>
              <a:t> Displaying detailed </a:t>
            </a:r>
            <a:r>
              <a:rPr lang="en-IN" sz="3600" dirty="0">
                <a:solidFill>
                  <a:srgbClr val="00B0F0"/>
                </a:solidFill>
              </a:rPr>
              <a:t>crux of resume </a:t>
            </a:r>
            <a:r>
              <a:rPr lang="en-IN" sz="3600" dirty="0">
                <a:solidFill>
                  <a:schemeClr val="bg1"/>
                </a:solidFill>
              </a:rPr>
              <a:t>of all shortlisted applicants 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IN" sz="3600" dirty="0">
                <a:solidFill>
                  <a:schemeClr val="bg1"/>
                </a:solidFill>
              </a:rPr>
              <a:t> An applicant interface to </a:t>
            </a:r>
            <a:r>
              <a:rPr lang="en-IN" sz="3600" dirty="0">
                <a:solidFill>
                  <a:srgbClr val="00B0F0"/>
                </a:solidFill>
              </a:rPr>
              <a:t>check their eligibility </a:t>
            </a:r>
            <a:r>
              <a:rPr lang="en-IN" sz="3600" dirty="0">
                <a:solidFill>
                  <a:schemeClr val="bg1"/>
                </a:solidFill>
              </a:rPr>
              <a:t>before applying for a role 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IN" sz="3600" dirty="0">
                <a:solidFill>
                  <a:schemeClr val="bg1"/>
                </a:solidFill>
              </a:rPr>
              <a:t> Considering factors </a:t>
            </a:r>
            <a:r>
              <a:rPr lang="en-IN" sz="3600" dirty="0">
                <a:solidFill>
                  <a:srgbClr val="00B0F0"/>
                </a:solidFill>
              </a:rPr>
              <a:t>other than just skills </a:t>
            </a:r>
            <a:r>
              <a:rPr lang="en-IN" sz="3600" dirty="0">
                <a:solidFill>
                  <a:schemeClr val="bg1"/>
                </a:solidFill>
              </a:rPr>
              <a:t>for shortlisting 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IN" sz="3600" dirty="0">
                <a:solidFill>
                  <a:schemeClr val="bg1"/>
                </a:solidFill>
              </a:rPr>
              <a:t> Training a </a:t>
            </a:r>
            <a:r>
              <a:rPr lang="en-IN" sz="3600" dirty="0">
                <a:solidFill>
                  <a:srgbClr val="00B0F0"/>
                </a:solidFill>
              </a:rPr>
              <a:t>Natural Learning Process </a:t>
            </a:r>
            <a:r>
              <a:rPr lang="en-IN" sz="3600" dirty="0">
                <a:solidFill>
                  <a:schemeClr val="bg1"/>
                </a:solidFill>
              </a:rPr>
              <a:t>(NLP) for different resume formats</a:t>
            </a:r>
          </a:p>
        </p:txBody>
      </p:sp>
      <p:pic>
        <p:nvPicPr>
          <p:cNvPr id="2" name="Picture 2" descr="Lok Jagruti University">
            <a:extLst>
              <a:ext uri="{FF2B5EF4-FFF2-40B4-BE49-F238E27FC236}">
                <a16:creationId xmlns:a16="http://schemas.microsoft.com/office/drawing/2014/main" id="{ACA92304-9963-BD5D-E5CC-F8EBFF249A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22888" y="31649"/>
            <a:ext cx="2565111" cy="768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41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4779866-hd_1920_1080_30fps">
            <a:hlinkClick r:id="" action="ppaction://media"/>
            <a:extLst>
              <a:ext uri="{FF2B5EF4-FFF2-40B4-BE49-F238E27FC236}">
                <a16:creationId xmlns:a16="http://schemas.microsoft.com/office/drawing/2014/main" id="{D90B2EAD-0257-4846-94E4-9BAB652C8C7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048000" y="1181100"/>
            <a:ext cx="12192000" cy="6858000"/>
          </a:xfrm>
          <a:prstGeom prst="rect">
            <a:avLst/>
          </a:prstGeom>
        </p:spPr>
      </p:pic>
      <p:sp>
        <p:nvSpPr>
          <p:cNvPr id="7" name="Freeform: Shape 6">
            <a:extLst>
              <a:ext uri="{FF2B5EF4-FFF2-40B4-BE49-F238E27FC236}">
                <a16:creationId xmlns:a16="http://schemas.microsoft.com/office/drawing/2014/main" id="{F8D3C517-6C2B-4BA1-8F13-13CB1E9BDAFE}"/>
              </a:ext>
            </a:extLst>
          </p:cNvPr>
          <p:cNvSpPr/>
          <p:nvPr/>
        </p:nvSpPr>
        <p:spPr>
          <a:xfrm>
            <a:off x="15240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6436053" y="5602829"/>
                </a:moveTo>
                <a:lnTo>
                  <a:pt x="6789963" y="5602829"/>
                </a:lnTo>
                <a:lnTo>
                  <a:pt x="6789963" y="5846219"/>
                </a:lnTo>
                <a:cubicBezTo>
                  <a:pt x="6789963" y="5890095"/>
                  <a:pt x="6765954" y="5922382"/>
                  <a:pt x="6717938" y="5943078"/>
                </a:cubicBezTo>
                <a:cubicBezTo>
                  <a:pt x="6669923" y="5963774"/>
                  <a:pt x="6597899" y="5974123"/>
                  <a:pt x="6501868" y="5974123"/>
                </a:cubicBezTo>
                <a:cubicBezTo>
                  <a:pt x="6414116" y="5974123"/>
                  <a:pt x="6348301" y="5958393"/>
                  <a:pt x="6304424" y="5926935"/>
                </a:cubicBezTo>
                <a:cubicBezTo>
                  <a:pt x="6260548" y="5895476"/>
                  <a:pt x="6238609" y="5847047"/>
                  <a:pt x="6238609" y="5781646"/>
                </a:cubicBezTo>
                <a:cubicBezTo>
                  <a:pt x="6238609" y="5721213"/>
                  <a:pt x="6255167" y="5676301"/>
                  <a:pt x="6288281" y="5646912"/>
                </a:cubicBezTo>
                <a:cubicBezTo>
                  <a:pt x="6321395" y="5617524"/>
                  <a:pt x="6370653" y="5602829"/>
                  <a:pt x="6436053" y="5602829"/>
                </a:cubicBezTo>
                <a:close/>
                <a:moveTo>
                  <a:pt x="12623931" y="5094939"/>
                </a:moveTo>
                <a:cubicBezTo>
                  <a:pt x="12712511" y="5094939"/>
                  <a:pt x="12781016" y="5122258"/>
                  <a:pt x="12829446" y="5176897"/>
                </a:cubicBezTo>
                <a:cubicBezTo>
                  <a:pt x="12877876" y="5231536"/>
                  <a:pt x="12902090" y="5308940"/>
                  <a:pt x="12902090" y="5409111"/>
                </a:cubicBezTo>
                <a:lnTo>
                  <a:pt x="12902090" y="5622698"/>
                </a:lnTo>
                <a:cubicBezTo>
                  <a:pt x="12902090" y="5722868"/>
                  <a:pt x="12877876" y="5800687"/>
                  <a:pt x="12829446" y="5856153"/>
                </a:cubicBezTo>
                <a:cubicBezTo>
                  <a:pt x="12781016" y="5911620"/>
                  <a:pt x="12712511" y="5939353"/>
                  <a:pt x="12623931" y="5939353"/>
                </a:cubicBezTo>
                <a:cubicBezTo>
                  <a:pt x="12536178" y="5939353"/>
                  <a:pt x="12467880" y="5911620"/>
                  <a:pt x="12419036" y="5856153"/>
                </a:cubicBezTo>
                <a:cubicBezTo>
                  <a:pt x="12370193" y="5800687"/>
                  <a:pt x="12345771" y="5722868"/>
                  <a:pt x="12345771" y="5622698"/>
                </a:cubicBezTo>
                <a:lnTo>
                  <a:pt x="12345771" y="5409111"/>
                </a:lnTo>
                <a:cubicBezTo>
                  <a:pt x="12345771" y="5308940"/>
                  <a:pt x="12370193" y="5231536"/>
                  <a:pt x="12419036" y="5176897"/>
                </a:cubicBezTo>
                <a:cubicBezTo>
                  <a:pt x="12467880" y="5122258"/>
                  <a:pt x="12536178" y="5094939"/>
                  <a:pt x="12623931" y="5094939"/>
                </a:cubicBezTo>
                <a:close/>
                <a:moveTo>
                  <a:pt x="13510825" y="4872660"/>
                </a:moveTo>
                <a:lnTo>
                  <a:pt x="13510825" y="5656226"/>
                </a:lnTo>
                <a:cubicBezTo>
                  <a:pt x="13510825" y="5822625"/>
                  <a:pt x="13549528" y="5951564"/>
                  <a:pt x="13626932" y="6043042"/>
                </a:cubicBezTo>
                <a:cubicBezTo>
                  <a:pt x="13704337" y="6134520"/>
                  <a:pt x="13814235" y="6180259"/>
                  <a:pt x="13956626" y="6180259"/>
                </a:cubicBezTo>
                <a:cubicBezTo>
                  <a:pt x="14050174" y="6180259"/>
                  <a:pt x="14125923" y="6157286"/>
                  <a:pt x="14183873" y="6111340"/>
                </a:cubicBezTo>
                <a:cubicBezTo>
                  <a:pt x="14227335" y="6076880"/>
                  <a:pt x="14261019" y="6039045"/>
                  <a:pt x="14284923" y="5997833"/>
                </a:cubicBezTo>
                <a:lnTo>
                  <a:pt x="14288183" y="5991148"/>
                </a:lnTo>
                <a:lnTo>
                  <a:pt x="14288183" y="6161632"/>
                </a:lnTo>
                <a:lnTo>
                  <a:pt x="14540265" y="6161632"/>
                </a:lnTo>
                <a:lnTo>
                  <a:pt x="14540265" y="4872660"/>
                </a:lnTo>
                <a:lnTo>
                  <a:pt x="14288183" y="4872660"/>
                </a:lnTo>
                <a:lnTo>
                  <a:pt x="14288183" y="5686029"/>
                </a:lnTo>
                <a:cubicBezTo>
                  <a:pt x="14288183" y="5766331"/>
                  <a:pt x="14265623" y="5828627"/>
                  <a:pt x="14220505" y="5872917"/>
                </a:cubicBezTo>
                <a:cubicBezTo>
                  <a:pt x="14175387" y="5917208"/>
                  <a:pt x="14111021" y="5939353"/>
                  <a:pt x="14027408" y="5939353"/>
                </a:cubicBezTo>
                <a:cubicBezTo>
                  <a:pt x="13943794" y="5939353"/>
                  <a:pt x="13879014" y="5914724"/>
                  <a:pt x="13833068" y="5865467"/>
                </a:cubicBezTo>
                <a:cubicBezTo>
                  <a:pt x="13787122" y="5816209"/>
                  <a:pt x="13764149" y="5746462"/>
                  <a:pt x="13764149" y="5656226"/>
                </a:cubicBezTo>
                <a:lnTo>
                  <a:pt x="13764149" y="4872660"/>
                </a:lnTo>
                <a:close/>
                <a:moveTo>
                  <a:pt x="12623931" y="4854033"/>
                </a:moveTo>
                <a:cubicBezTo>
                  <a:pt x="12455048" y="4854033"/>
                  <a:pt x="12324247" y="4902463"/>
                  <a:pt x="12231527" y="4999322"/>
                </a:cubicBezTo>
                <a:cubicBezTo>
                  <a:pt x="12138807" y="5096181"/>
                  <a:pt x="12092447" y="5232777"/>
                  <a:pt x="12092447" y="5409111"/>
                </a:cubicBezTo>
                <a:lnTo>
                  <a:pt x="12092447" y="5618972"/>
                </a:lnTo>
                <a:cubicBezTo>
                  <a:pt x="12092447" y="5796961"/>
                  <a:pt x="12138807" y="5935006"/>
                  <a:pt x="12231527" y="6033107"/>
                </a:cubicBezTo>
                <a:cubicBezTo>
                  <a:pt x="12324247" y="6131208"/>
                  <a:pt x="12455048" y="6180259"/>
                  <a:pt x="12623931" y="6180259"/>
                </a:cubicBezTo>
                <a:cubicBezTo>
                  <a:pt x="12792813" y="6180259"/>
                  <a:pt x="12923615" y="6131622"/>
                  <a:pt x="13016335" y="6034349"/>
                </a:cubicBezTo>
                <a:cubicBezTo>
                  <a:pt x="13109054" y="5937076"/>
                  <a:pt x="13155414" y="5799859"/>
                  <a:pt x="13155414" y="5622698"/>
                </a:cubicBezTo>
                <a:lnTo>
                  <a:pt x="13155414" y="5409111"/>
                </a:lnTo>
                <a:cubicBezTo>
                  <a:pt x="13155414" y="5232777"/>
                  <a:pt x="13109054" y="5096181"/>
                  <a:pt x="13016335" y="4999322"/>
                </a:cubicBezTo>
                <a:cubicBezTo>
                  <a:pt x="12923615" y="4902463"/>
                  <a:pt x="12792813" y="4854033"/>
                  <a:pt x="12623931" y="4854033"/>
                </a:cubicBezTo>
                <a:close/>
                <a:moveTo>
                  <a:pt x="8010883" y="4854033"/>
                </a:moveTo>
                <a:cubicBezTo>
                  <a:pt x="7933065" y="4854033"/>
                  <a:pt x="7862076" y="4875143"/>
                  <a:pt x="7797917" y="4917364"/>
                </a:cubicBezTo>
                <a:cubicBezTo>
                  <a:pt x="7749798" y="4949029"/>
                  <a:pt x="7708547" y="4990707"/>
                  <a:pt x="7674165" y="5042396"/>
                </a:cubicBezTo>
                <a:lnTo>
                  <a:pt x="7668150" y="5052709"/>
                </a:lnTo>
                <a:lnTo>
                  <a:pt x="7668150" y="4872660"/>
                </a:lnTo>
                <a:lnTo>
                  <a:pt x="7414826" y="4872660"/>
                </a:lnTo>
                <a:lnTo>
                  <a:pt x="7414826" y="6161632"/>
                </a:lnTo>
                <a:lnTo>
                  <a:pt x="7668150" y="6161632"/>
                </a:lnTo>
                <a:lnTo>
                  <a:pt x="7668150" y="5345780"/>
                </a:lnTo>
                <a:cubicBezTo>
                  <a:pt x="7668150" y="5266305"/>
                  <a:pt x="7690709" y="5204630"/>
                  <a:pt x="7735827" y="5160754"/>
                </a:cubicBezTo>
                <a:cubicBezTo>
                  <a:pt x="7780946" y="5116877"/>
                  <a:pt x="7844898" y="5094939"/>
                  <a:pt x="7927684" y="5094939"/>
                </a:cubicBezTo>
                <a:cubicBezTo>
                  <a:pt x="8013781" y="5094939"/>
                  <a:pt x="8080216" y="5119775"/>
                  <a:pt x="8126990" y="5169446"/>
                </a:cubicBezTo>
                <a:cubicBezTo>
                  <a:pt x="8173763" y="5219118"/>
                  <a:pt x="8197150" y="5289485"/>
                  <a:pt x="8197150" y="5380550"/>
                </a:cubicBezTo>
                <a:lnTo>
                  <a:pt x="8197150" y="6161632"/>
                </a:lnTo>
                <a:lnTo>
                  <a:pt x="8450474" y="6161632"/>
                </a:lnTo>
                <a:lnTo>
                  <a:pt x="8450474" y="5379308"/>
                </a:lnTo>
                <a:cubicBezTo>
                  <a:pt x="8450474" y="5212081"/>
                  <a:pt x="8412186" y="5082728"/>
                  <a:pt x="8335609" y="4991250"/>
                </a:cubicBezTo>
                <a:cubicBezTo>
                  <a:pt x="8259032" y="4899772"/>
                  <a:pt x="8150790" y="4854033"/>
                  <a:pt x="8010883" y="4854033"/>
                </a:cubicBezTo>
                <a:close/>
                <a:moveTo>
                  <a:pt x="6522979" y="4854033"/>
                </a:moveTo>
                <a:cubicBezTo>
                  <a:pt x="6425292" y="4854033"/>
                  <a:pt x="6336504" y="4870383"/>
                  <a:pt x="6256615" y="4903083"/>
                </a:cubicBezTo>
                <a:cubicBezTo>
                  <a:pt x="6176728" y="4935784"/>
                  <a:pt x="6112362" y="4981523"/>
                  <a:pt x="6063519" y="5040301"/>
                </a:cubicBezTo>
                <a:lnTo>
                  <a:pt x="6248544" y="5166963"/>
                </a:lnTo>
                <a:cubicBezTo>
                  <a:pt x="6287453" y="5137988"/>
                  <a:pt x="6331536" y="5115843"/>
                  <a:pt x="6380794" y="5100527"/>
                </a:cubicBezTo>
                <a:cubicBezTo>
                  <a:pt x="6430052" y="5085212"/>
                  <a:pt x="6479930" y="5077554"/>
                  <a:pt x="6530429" y="5077554"/>
                </a:cubicBezTo>
                <a:cubicBezTo>
                  <a:pt x="6613215" y="5077554"/>
                  <a:pt x="6677166" y="5100941"/>
                  <a:pt x="6722285" y="5147715"/>
                </a:cubicBezTo>
                <a:cubicBezTo>
                  <a:pt x="6767403" y="5194489"/>
                  <a:pt x="6789963" y="5260097"/>
                  <a:pt x="6789963" y="5344538"/>
                </a:cubicBezTo>
                <a:lnTo>
                  <a:pt x="6789963" y="5399176"/>
                </a:lnTo>
                <a:lnTo>
                  <a:pt x="6434812" y="5399176"/>
                </a:lnTo>
                <a:cubicBezTo>
                  <a:pt x="6289937" y="5399176"/>
                  <a:pt x="6181280" y="5430842"/>
                  <a:pt x="6108843" y="5494173"/>
                </a:cubicBezTo>
                <a:cubicBezTo>
                  <a:pt x="6036406" y="5557504"/>
                  <a:pt x="6000186" y="5653328"/>
                  <a:pt x="6000186" y="5781646"/>
                </a:cubicBezTo>
                <a:cubicBezTo>
                  <a:pt x="6000186" y="5916587"/>
                  <a:pt x="6039717" y="6016757"/>
                  <a:pt x="6118778" y="6082158"/>
                </a:cubicBezTo>
                <a:cubicBezTo>
                  <a:pt x="6197838" y="6147558"/>
                  <a:pt x="6316428" y="6180259"/>
                  <a:pt x="6474549" y="6180259"/>
                </a:cubicBezTo>
                <a:cubicBezTo>
                  <a:pt x="6528359" y="6180259"/>
                  <a:pt x="6576583" y="6174671"/>
                  <a:pt x="6619216" y="6163495"/>
                </a:cubicBezTo>
                <a:cubicBezTo>
                  <a:pt x="6661852" y="6152319"/>
                  <a:pt x="6699726" y="6135555"/>
                  <a:pt x="6732840" y="6113202"/>
                </a:cubicBezTo>
                <a:cubicBezTo>
                  <a:pt x="6749397" y="6102026"/>
                  <a:pt x="6764609" y="6089298"/>
                  <a:pt x="6778475" y="6075018"/>
                </a:cubicBezTo>
                <a:lnTo>
                  <a:pt x="6789963" y="6061909"/>
                </a:lnTo>
                <a:lnTo>
                  <a:pt x="6789963" y="6161632"/>
                </a:lnTo>
                <a:lnTo>
                  <a:pt x="7030869" y="6161632"/>
                </a:lnTo>
                <a:lnTo>
                  <a:pt x="7030869" y="5333362"/>
                </a:lnTo>
                <a:cubicBezTo>
                  <a:pt x="7030869" y="5181036"/>
                  <a:pt x="6986578" y="5063067"/>
                  <a:pt x="6897997" y="4979453"/>
                </a:cubicBezTo>
                <a:cubicBezTo>
                  <a:pt x="6809416" y="4895840"/>
                  <a:pt x="6684411" y="4854033"/>
                  <a:pt x="6522979" y="4854033"/>
                </a:cubicBezTo>
                <a:close/>
                <a:moveTo>
                  <a:pt x="10617411" y="4356077"/>
                </a:moveTo>
                <a:lnTo>
                  <a:pt x="11167522" y="5427737"/>
                </a:lnTo>
                <a:lnTo>
                  <a:pt x="11167522" y="6161632"/>
                </a:lnTo>
                <a:lnTo>
                  <a:pt x="11420846" y="6161632"/>
                </a:lnTo>
                <a:lnTo>
                  <a:pt x="11420846" y="5427737"/>
                </a:lnTo>
                <a:lnTo>
                  <a:pt x="11970957" y="4356077"/>
                </a:lnTo>
                <a:lnTo>
                  <a:pt x="11689071" y="4356077"/>
                </a:lnTo>
                <a:lnTo>
                  <a:pt x="11294184" y="5170688"/>
                </a:lnTo>
                <a:lnTo>
                  <a:pt x="10899296" y="4356077"/>
                </a:lnTo>
                <a:close/>
                <a:moveTo>
                  <a:pt x="8834050" y="4356077"/>
                </a:moveTo>
                <a:lnTo>
                  <a:pt x="8834050" y="6161632"/>
                </a:lnTo>
                <a:lnTo>
                  <a:pt x="9087374" y="6161632"/>
                </a:lnTo>
                <a:lnTo>
                  <a:pt x="9087374" y="5792540"/>
                </a:lnTo>
                <a:lnTo>
                  <a:pt x="9314522" y="5536817"/>
                </a:lnTo>
                <a:lnTo>
                  <a:pt x="9692124" y="6161632"/>
                </a:lnTo>
                <a:lnTo>
                  <a:pt x="9967800" y="6161632"/>
                </a:lnTo>
                <a:lnTo>
                  <a:pt x="9472852" y="5358571"/>
                </a:lnTo>
                <a:lnTo>
                  <a:pt x="9904468" y="4872660"/>
                </a:lnTo>
                <a:lnTo>
                  <a:pt x="9606440" y="4872660"/>
                </a:lnTo>
                <a:lnTo>
                  <a:pt x="9087374" y="5498649"/>
                </a:lnTo>
                <a:lnTo>
                  <a:pt x="9087374" y="4356077"/>
                </a:lnTo>
                <a:close/>
                <a:moveTo>
                  <a:pt x="4643052" y="4356077"/>
                </a:moveTo>
                <a:lnTo>
                  <a:pt x="4643052" y="6161632"/>
                </a:lnTo>
                <a:lnTo>
                  <a:pt x="4896376" y="6161632"/>
                </a:lnTo>
                <a:lnTo>
                  <a:pt x="4896376" y="5342054"/>
                </a:lnTo>
                <a:cubicBezTo>
                  <a:pt x="4896376" y="5263408"/>
                  <a:pt x="4918934" y="5202561"/>
                  <a:pt x="4964052" y="5159512"/>
                </a:cubicBezTo>
                <a:cubicBezTo>
                  <a:pt x="5009171" y="5116463"/>
                  <a:pt x="5073123" y="5094939"/>
                  <a:pt x="5155909" y="5094939"/>
                </a:cubicBezTo>
                <a:cubicBezTo>
                  <a:pt x="5242006" y="5094939"/>
                  <a:pt x="5308441" y="5119775"/>
                  <a:pt x="5355215" y="5169446"/>
                </a:cubicBezTo>
                <a:cubicBezTo>
                  <a:pt x="5401989" y="5219118"/>
                  <a:pt x="5425375" y="5289485"/>
                  <a:pt x="5425375" y="5380550"/>
                </a:cubicBezTo>
                <a:lnTo>
                  <a:pt x="5425375" y="6161632"/>
                </a:lnTo>
                <a:lnTo>
                  <a:pt x="5678699" y="6161632"/>
                </a:lnTo>
                <a:lnTo>
                  <a:pt x="5678699" y="5379308"/>
                </a:lnTo>
                <a:cubicBezTo>
                  <a:pt x="5678699" y="5212081"/>
                  <a:pt x="5640411" y="5082728"/>
                  <a:pt x="5563835" y="4991250"/>
                </a:cubicBezTo>
                <a:cubicBezTo>
                  <a:pt x="5487258" y="4899772"/>
                  <a:pt x="5379016" y="4854033"/>
                  <a:pt x="5239108" y="4854033"/>
                </a:cubicBezTo>
                <a:cubicBezTo>
                  <a:pt x="5161290" y="4854033"/>
                  <a:pt x="5090301" y="4874936"/>
                  <a:pt x="5026142" y="4916743"/>
                </a:cubicBezTo>
                <a:cubicBezTo>
                  <a:pt x="4978023" y="4948098"/>
                  <a:pt x="4936772" y="4989116"/>
                  <a:pt x="4902391" y="5039796"/>
                </a:cubicBezTo>
                <a:lnTo>
                  <a:pt x="4896376" y="5049899"/>
                </a:lnTo>
                <a:lnTo>
                  <a:pt x="4896376" y="4356077"/>
                </a:lnTo>
                <a:close/>
                <a:moveTo>
                  <a:pt x="3190805" y="4356077"/>
                </a:moveTo>
                <a:lnTo>
                  <a:pt x="3190805" y="4596984"/>
                </a:lnTo>
                <a:lnTo>
                  <a:pt x="3701178" y="4596984"/>
                </a:lnTo>
                <a:lnTo>
                  <a:pt x="3701178" y="6161632"/>
                </a:lnTo>
                <a:lnTo>
                  <a:pt x="3954502" y="6161632"/>
                </a:lnTo>
                <a:lnTo>
                  <a:pt x="3954502" y="4596984"/>
                </a:lnTo>
                <a:lnTo>
                  <a:pt x="4464876" y="4596984"/>
                </a:lnTo>
                <a:lnTo>
                  <a:pt x="4464876" y="4356077"/>
                </a:lnTo>
                <a:close/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562706B-37EB-4C20-B885-1DCAFDAA0092}"/>
              </a:ext>
            </a:extLst>
          </p:cNvPr>
          <p:cNvSpPr/>
          <p:nvPr/>
        </p:nvSpPr>
        <p:spPr>
          <a:xfrm>
            <a:off x="13716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6436053" y="5602829"/>
                </a:moveTo>
                <a:lnTo>
                  <a:pt x="6789963" y="5602829"/>
                </a:lnTo>
                <a:lnTo>
                  <a:pt x="6789963" y="5846219"/>
                </a:lnTo>
                <a:cubicBezTo>
                  <a:pt x="6789963" y="5890095"/>
                  <a:pt x="6765954" y="5922382"/>
                  <a:pt x="6717938" y="5943078"/>
                </a:cubicBezTo>
                <a:cubicBezTo>
                  <a:pt x="6669923" y="5963774"/>
                  <a:pt x="6597899" y="5974123"/>
                  <a:pt x="6501868" y="5974123"/>
                </a:cubicBezTo>
                <a:cubicBezTo>
                  <a:pt x="6414116" y="5974123"/>
                  <a:pt x="6348301" y="5958393"/>
                  <a:pt x="6304424" y="5926935"/>
                </a:cubicBezTo>
                <a:cubicBezTo>
                  <a:pt x="6260548" y="5895476"/>
                  <a:pt x="6238609" y="5847047"/>
                  <a:pt x="6238609" y="5781646"/>
                </a:cubicBezTo>
                <a:cubicBezTo>
                  <a:pt x="6238609" y="5721213"/>
                  <a:pt x="6255167" y="5676301"/>
                  <a:pt x="6288281" y="5646912"/>
                </a:cubicBezTo>
                <a:cubicBezTo>
                  <a:pt x="6321395" y="5617524"/>
                  <a:pt x="6370653" y="5602829"/>
                  <a:pt x="6436053" y="5602829"/>
                </a:cubicBezTo>
                <a:close/>
                <a:moveTo>
                  <a:pt x="12623931" y="5094939"/>
                </a:moveTo>
                <a:cubicBezTo>
                  <a:pt x="12712511" y="5094939"/>
                  <a:pt x="12781016" y="5122258"/>
                  <a:pt x="12829446" y="5176897"/>
                </a:cubicBezTo>
                <a:cubicBezTo>
                  <a:pt x="12877876" y="5231536"/>
                  <a:pt x="12902090" y="5308940"/>
                  <a:pt x="12902090" y="5409111"/>
                </a:cubicBezTo>
                <a:lnTo>
                  <a:pt x="12902090" y="5622698"/>
                </a:lnTo>
                <a:cubicBezTo>
                  <a:pt x="12902090" y="5722868"/>
                  <a:pt x="12877876" y="5800687"/>
                  <a:pt x="12829446" y="5856153"/>
                </a:cubicBezTo>
                <a:cubicBezTo>
                  <a:pt x="12781016" y="5911620"/>
                  <a:pt x="12712511" y="5939353"/>
                  <a:pt x="12623931" y="5939353"/>
                </a:cubicBezTo>
                <a:cubicBezTo>
                  <a:pt x="12536178" y="5939353"/>
                  <a:pt x="12467880" y="5911620"/>
                  <a:pt x="12419036" y="5856153"/>
                </a:cubicBezTo>
                <a:cubicBezTo>
                  <a:pt x="12370193" y="5800687"/>
                  <a:pt x="12345771" y="5722868"/>
                  <a:pt x="12345771" y="5622698"/>
                </a:cubicBezTo>
                <a:lnTo>
                  <a:pt x="12345771" y="5409111"/>
                </a:lnTo>
                <a:cubicBezTo>
                  <a:pt x="12345771" y="5308940"/>
                  <a:pt x="12370193" y="5231536"/>
                  <a:pt x="12419036" y="5176897"/>
                </a:cubicBezTo>
                <a:cubicBezTo>
                  <a:pt x="12467880" y="5122258"/>
                  <a:pt x="12536178" y="5094939"/>
                  <a:pt x="12623931" y="5094939"/>
                </a:cubicBezTo>
                <a:close/>
                <a:moveTo>
                  <a:pt x="13510825" y="4872660"/>
                </a:moveTo>
                <a:lnTo>
                  <a:pt x="13510825" y="5656226"/>
                </a:lnTo>
                <a:cubicBezTo>
                  <a:pt x="13510825" y="5822625"/>
                  <a:pt x="13549528" y="5951564"/>
                  <a:pt x="13626932" y="6043042"/>
                </a:cubicBezTo>
                <a:cubicBezTo>
                  <a:pt x="13704337" y="6134520"/>
                  <a:pt x="13814235" y="6180259"/>
                  <a:pt x="13956626" y="6180259"/>
                </a:cubicBezTo>
                <a:cubicBezTo>
                  <a:pt x="14050174" y="6180259"/>
                  <a:pt x="14125923" y="6157286"/>
                  <a:pt x="14183873" y="6111340"/>
                </a:cubicBezTo>
                <a:cubicBezTo>
                  <a:pt x="14227335" y="6076880"/>
                  <a:pt x="14261019" y="6039045"/>
                  <a:pt x="14284923" y="5997833"/>
                </a:cubicBezTo>
                <a:lnTo>
                  <a:pt x="14288183" y="5991148"/>
                </a:lnTo>
                <a:lnTo>
                  <a:pt x="14288183" y="6161632"/>
                </a:lnTo>
                <a:lnTo>
                  <a:pt x="14540265" y="6161632"/>
                </a:lnTo>
                <a:lnTo>
                  <a:pt x="14540265" y="4872660"/>
                </a:lnTo>
                <a:lnTo>
                  <a:pt x="14288183" y="4872660"/>
                </a:lnTo>
                <a:lnTo>
                  <a:pt x="14288183" y="5686029"/>
                </a:lnTo>
                <a:cubicBezTo>
                  <a:pt x="14288183" y="5766331"/>
                  <a:pt x="14265623" y="5828627"/>
                  <a:pt x="14220505" y="5872917"/>
                </a:cubicBezTo>
                <a:cubicBezTo>
                  <a:pt x="14175387" y="5917208"/>
                  <a:pt x="14111021" y="5939353"/>
                  <a:pt x="14027408" y="5939353"/>
                </a:cubicBezTo>
                <a:cubicBezTo>
                  <a:pt x="13943794" y="5939353"/>
                  <a:pt x="13879014" y="5914724"/>
                  <a:pt x="13833068" y="5865467"/>
                </a:cubicBezTo>
                <a:cubicBezTo>
                  <a:pt x="13787122" y="5816209"/>
                  <a:pt x="13764149" y="5746462"/>
                  <a:pt x="13764149" y="5656226"/>
                </a:cubicBezTo>
                <a:lnTo>
                  <a:pt x="13764149" y="4872660"/>
                </a:lnTo>
                <a:close/>
                <a:moveTo>
                  <a:pt x="12623931" y="4854033"/>
                </a:moveTo>
                <a:cubicBezTo>
                  <a:pt x="12455048" y="4854033"/>
                  <a:pt x="12324247" y="4902463"/>
                  <a:pt x="12231527" y="4999322"/>
                </a:cubicBezTo>
                <a:cubicBezTo>
                  <a:pt x="12138807" y="5096181"/>
                  <a:pt x="12092447" y="5232777"/>
                  <a:pt x="12092447" y="5409111"/>
                </a:cubicBezTo>
                <a:lnTo>
                  <a:pt x="12092447" y="5618972"/>
                </a:lnTo>
                <a:cubicBezTo>
                  <a:pt x="12092447" y="5796961"/>
                  <a:pt x="12138807" y="5935006"/>
                  <a:pt x="12231527" y="6033107"/>
                </a:cubicBezTo>
                <a:cubicBezTo>
                  <a:pt x="12324247" y="6131208"/>
                  <a:pt x="12455048" y="6180259"/>
                  <a:pt x="12623931" y="6180259"/>
                </a:cubicBezTo>
                <a:cubicBezTo>
                  <a:pt x="12792813" y="6180259"/>
                  <a:pt x="12923615" y="6131622"/>
                  <a:pt x="13016335" y="6034349"/>
                </a:cubicBezTo>
                <a:cubicBezTo>
                  <a:pt x="13109054" y="5937076"/>
                  <a:pt x="13155414" y="5799859"/>
                  <a:pt x="13155414" y="5622698"/>
                </a:cubicBezTo>
                <a:lnTo>
                  <a:pt x="13155414" y="5409111"/>
                </a:lnTo>
                <a:cubicBezTo>
                  <a:pt x="13155414" y="5232777"/>
                  <a:pt x="13109054" y="5096181"/>
                  <a:pt x="13016335" y="4999322"/>
                </a:cubicBezTo>
                <a:cubicBezTo>
                  <a:pt x="12923615" y="4902463"/>
                  <a:pt x="12792813" y="4854033"/>
                  <a:pt x="12623931" y="4854033"/>
                </a:cubicBezTo>
                <a:close/>
                <a:moveTo>
                  <a:pt x="8010883" y="4854033"/>
                </a:moveTo>
                <a:cubicBezTo>
                  <a:pt x="7933065" y="4854033"/>
                  <a:pt x="7862076" y="4875143"/>
                  <a:pt x="7797917" y="4917364"/>
                </a:cubicBezTo>
                <a:cubicBezTo>
                  <a:pt x="7749798" y="4949029"/>
                  <a:pt x="7708547" y="4990707"/>
                  <a:pt x="7674165" y="5042396"/>
                </a:cubicBezTo>
                <a:lnTo>
                  <a:pt x="7668150" y="5052709"/>
                </a:lnTo>
                <a:lnTo>
                  <a:pt x="7668150" y="4872660"/>
                </a:lnTo>
                <a:lnTo>
                  <a:pt x="7414826" y="4872660"/>
                </a:lnTo>
                <a:lnTo>
                  <a:pt x="7414826" y="6161632"/>
                </a:lnTo>
                <a:lnTo>
                  <a:pt x="7668150" y="6161632"/>
                </a:lnTo>
                <a:lnTo>
                  <a:pt x="7668150" y="5345780"/>
                </a:lnTo>
                <a:cubicBezTo>
                  <a:pt x="7668150" y="5266305"/>
                  <a:pt x="7690709" y="5204630"/>
                  <a:pt x="7735827" y="5160754"/>
                </a:cubicBezTo>
                <a:cubicBezTo>
                  <a:pt x="7780946" y="5116877"/>
                  <a:pt x="7844898" y="5094939"/>
                  <a:pt x="7927684" y="5094939"/>
                </a:cubicBezTo>
                <a:cubicBezTo>
                  <a:pt x="8013781" y="5094939"/>
                  <a:pt x="8080216" y="5119775"/>
                  <a:pt x="8126990" y="5169446"/>
                </a:cubicBezTo>
                <a:cubicBezTo>
                  <a:pt x="8173763" y="5219118"/>
                  <a:pt x="8197150" y="5289485"/>
                  <a:pt x="8197150" y="5380550"/>
                </a:cubicBezTo>
                <a:lnTo>
                  <a:pt x="8197150" y="6161632"/>
                </a:lnTo>
                <a:lnTo>
                  <a:pt x="8450474" y="6161632"/>
                </a:lnTo>
                <a:lnTo>
                  <a:pt x="8450474" y="5379308"/>
                </a:lnTo>
                <a:cubicBezTo>
                  <a:pt x="8450474" y="5212081"/>
                  <a:pt x="8412186" y="5082728"/>
                  <a:pt x="8335609" y="4991250"/>
                </a:cubicBezTo>
                <a:cubicBezTo>
                  <a:pt x="8259032" y="4899772"/>
                  <a:pt x="8150790" y="4854033"/>
                  <a:pt x="8010883" y="4854033"/>
                </a:cubicBezTo>
                <a:close/>
                <a:moveTo>
                  <a:pt x="6522979" y="4854033"/>
                </a:moveTo>
                <a:cubicBezTo>
                  <a:pt x="6425292" y="4854033"/>
                  <a:pt x="6336504" y="4870383"/>
                  <a:pt x="6256615" y="4903083"/>
                </a:cubicBezTo>
                <a:cubicBezTo>
                  <a:pt x="6176728" y="4935784"/>
                  <a:pt x="6112362" y="4981523"/>
                  <a:pt x="6063519" y="5040301"/>
                </a:cubicBezTo>
                <a:lnTo>
                  <a:pt x="6248544" y="5166963"/>
                </a:lnTo>
                <a:cubicBezTo>
                  <a:pt x="6287453" y="5137988"/>
                  <a:pt x="6331536" y="5115843"/>
                  <a:pt x="6380794" y="5100527"/>
                </a:cubicBezTo>
                <a:cubicBezTo>
                  <a:pt x="6430052" y="5085212"/>
                  <a:pt x="6479930" y="5077554"/>
                  <a:pt x="6530429" y="5077554"/>
                </a:cubicBezTo>
                <a:cubicBezTo>
                  <a:pt x="6613215" y="5077554"/>
                  <a:pt x="6677166" y="5100941"/>
                  <a:pt x="6722285" y="5147715"/>
                </a:cubicBezTo>
                <a:cubicBezTo>
                  <a:pt x="6767403" y="5194489"/>
                  <a:pt x="6789963" y="5260097"/>
                  <a:pt x="6789963" y="5344538"/>
                </a:cubicBezTo>
                <a:lnTo>
                  <a:pt x="6789963" y="5399176"/>
                </a:lnTo>
                <a:lnTo>
                  <a:pt x="6434812" y="5399176"/>
                </a:lnTo>
                <a:cubicBezTo>
                  <a:pt x="6289937" y="5399176"/>
                  <a:pt x="6181280" y="5430842"/>
                  <a:pt x="6108843" y="5494173"/>
                </a:cubicBezTo>
                <a:cubicBezTo>
                  <a:pt x="6036406" y="5557504"/>
                  <a:pt x="6000186" y="5653328"/>
                  <a:pt x="6000186" y="5781646"/>
                </a:cubicBezTo>
                <a:cubicBezTo>
                  <a:pt x="6000186" y="5916587"/>
                  <a:pt x="6039717" y="6016757"/>
                  <a:pt x="6118778" y="6082158"/>
                </a:cubicBezTo>
                <a:cubicBezTo>
                  <a:pt x="6197838" y="6147558"/>
                  <a:pt x="6316428" y="6180259"/>
                  <a:pt x="6474549" y="6180259"/>
                </a:cubicBezTo>
                <a:cubicBezTo>
                  <a:pt x="6528359" y="6180259"/>
                  <a:pt x="6576583" y="6174671"/>
                  <a:pt x="6619216" y="6163495"/>
                </a:cubicBezTo>
                <a:cubicBezTo>
                  <a:pt x="6661852" y="6152319"/>
                  <a:pt x="6699726" y="6135555"/>
                  <a:pt x="6732840" y="6113202"/>
                </a:cubicBezTo>
                <a:cubicBezTo>
                  <a:pt x="6749397" y="6102026"/>
                  <a:pt x="6764609" y="6089298"/>
                  <a:pt x="6778475" y="6075018"/>
                </a:cubicBezTo>
                <a:lnTo>
                  <a:pt x="6789963" y="6061909"/>
                </a:lnTo>
                <a:lnTo>
                  <a:pt x="6789963" y="6161632"/>
                </a:lnTo>
                <a:lnTo>
                  <a:pt x="7030869" y="6161632"/>
                </a:lnTo>
                <a:lnTo>
                  <a:pt x="7030869" y="5333362"/>
                </a:lnTo>
                <a:cubicBezTo>
                  <a:pt x="7030869" y="5181036"/>
                  <a:pt x="6986578" y="5063067"/>
                  <a:pt x="6897997" y="4979453"/>
                </a:cubicBezTo>
                <a:cubicBezTo>
                  <a:pt x="6809416" y="4895840"/>
                  <a:pt x="6684411" y="4854033"/>
                  <a:pt x="6522979" y="4854033"/>
                </a:cubicBezTo>
                <a:close/>
                <a:moveTo>
                  <a:pt x="10617411" y="4356077"/>
                </a:moveTo>
                <a:lnTo>
                  <a:pt x="11167522" y="5427737"/>
                </a:lnTo>
                <a:lnTo>
                  <a:pt x="11167522" y="6161632"/>
                </a:lnTo>
                <a:lnTo>
                  <a:pt x="11420846" y="6161632"/>
                </a:lnTo>
                <a:lnTo>
                  <a:pt x="11420846" y="5427737"/>
                </a:lnTo>
                <a:lnTo>
                  <a:pt x="11970957" y="4356077"/>
                </a:lnTo>
                <a:lnTo>
                  <a:pt x="11689071" y="4356077"/>
                </a:lnTo>
                <a:lnTo>
                  <a:pt x="11294184" y="5170688"/>
                </a:lnTo>
                <a:lnTo>
                  <a:pt x="10899296" y="4356077"/>
                </a:lnTo>
                <a:close/>
                <a:moveTo>
                  <a:pt x="8834050" y="4356077"/>
                </a:moveTo>
                <a:lnTo>
                  <a:pt x="8834050" y="6161632"/>
                </a:lnTo>
                <a:lnTo>
                  <a:pt x="9087374" y="6161632"/>
                </a:lnTo>
                <a:lnTo>
                  <a:pt x="9087374" y="5792540"/>
                </a:lnTo>
                <a:lnTo>
                  <a:pt x="9314522" y="5536817"/>
                </a:lnTo>
                <a:lnTo>
                  <a:pt x="9692124" y="6161632"/>
                </a:lnTo>
                <a:lnTo>
                  <a:pt x="9967800" y="6161632"/>
                </a:lnTo>
                <a:lnTo>
                  <a:pt x="9472852" y="5358571"/>
                </a:lnTo>
                <a:lnTo>
                  <a:pt x="9904468" y="4872660"/>
                </a:lnTo>
                <a:lnTo>
                  <a:pt x="9606440" y="4872660"/>
                </a:lnTo>
                <a:lnTo>
                  <a:pt x="9087374" y="5498649"/>
                </a:lnTo>
                <a:lnTo>
                  <a:pt x="9087374" y="4356077"/>
                </a:lnTo>
                <a:close/>
                <a:moveTo>
                  <a:pt x="4643052" y="4356077"/>
                </a:moveTo>
                <a:lnTo>
                  <a:pt x="4643052" y="6161632"/>
                </a:lnTo>
                <a:lnTo>
                  <a:pt x="4896376" y="6161632"/>
                </a:lnTo>
                <a:lnTo>
                  <a:pt x="4896376" y="5342054"/>
                </a:lnTo>
                <a:cubicBezTo>
                  <a:pt x="4896376" y="5263408"/>
                  <a:pt x="4918934" y="5202561"/>
                  <a:pt x="4964052" y="5159512"/>
                </a:cubicBezTo>
                <a:cubicBezTo>
                  <a:pt x="5009171" y="5116463"/>
                  <a:pt x="5073123" y="5094939"/>
                  <a:pt x="5155909" y="5094939"/>
                </a:cubicBezTo>
                <a:cubicBezTo>
                  <a:pt x="5242006" y="5094939"/>
                  <a:pt x="5308441" y="5119775"/>
                  <a:pt x="5355215" y="5169446"/>
                </a:cubicBezTo>
                <a:cubicBezTo>
                  <a:pt x="5401989" y="5219118"/>
                  <a:pt x="5425375" y="5289485"/>
                  <a:pt x="5425375" y="5380550"/>
                </a:cubicBezTo>
                <a:lnTo>
                  <a:pt x="5425375" y="6161632"/>
                </a:lnTo>
                <a:lnTo>
                  <a:pt x="5678699" y="6161632"/>
                </a:lnTo>
                <a:lnTo>
                  <a:pt x="5678699" y="5379308"/>
                </a:lnTo>
                <a:cubicBezTo>
                  <a:pt x="5678699" y="5212081"/>
                  <a:pt x="5640411" y="5082728"/>
                  <a:pt x="5563835" y="4991250"/>
                </a:cubicBezTo>
                <a:cubicBezTo>
                  <a:pt x="5487258" y="4899772"/>
                  <a:pt x="5379016" y="4854033"/>
                  <a:pt x="5239108" y="4854033"/>
                </a:cubicBezTo>
                <a:cubicBezTo>
                  <a:pt x="5161290" y="4854033"/>
                  <a:pt x="5090301" y="4874936"/>
                  <a:pt x="5026142" y="4916743"/>
                </a:cubicBezTo>
                <a:cubicBezTo>
                  <a:pt x="4978023" y="4948098"/>
                  <a:pt x="4936772" y="4989116"/>
                  <a:pt x="4902391" y="5039796"/>
                </a:cubicBezTo>
                <a:lnTo>
                  <a:pt x="4896376" y="5049899"/>
                </a:lnTo>
                <a:lnTo>
                  <a:pt x="4896376" y="4356077"/>
                </a:lnTo>
                <a:close/>
                <a:moveTo>
                  <a:pt x="3190805" y="4356077"/>
                </a:moveTo>
                <a:lnTo>
                  <a:pt x="3190805" y="4596984"/>
                </a:lnTo>
                <a:lnTo>
                  <a:pt x="3701178" y="4596984"/>
                </a:lnTo>
                <a:lnTo>
                  <a:pt x="3701178" y="6161632"/>
                </a:lnTo>
                <a:lnTo>
                  <a:pt x="3954502" y="6161632"/>
                </a:lnTo>
                <a:lnTo>
                  <a:pt x="3954502" y="4596984"/>
                </a:lnTo>
                <a:lnTo>
                  <a:pt x="4464876" y="4596984"/>
                </a:lnTo>
                <a:lnTo>
                  <a:pt x="4464876" y="4356077"/>
                </a:lnTo>
                <a:close/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312</TotalTime>
  <Words>513</Words>
  <Application>Microsoft Office PowerPoint</Application>
  <PresentationFormat>Custom</PresentationFormat>
  <Paragraphs>55</Paragraphs>
  <Slides>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Calibri</vt:lpstr>
      <vt:lpstr>Garet</vt:lpstr>
      <vt:lpstr>Poppins</vt:lpstr>
      <vt:lpstr>Wingdings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Purple and Black Metallic Blob Tech Company Presentation</dc:title>
  <dc:creator>Satvik Parihar</dc:creator>
  <cp:lastModifiedBy>Satvik Parihar</cp:lastModifiedBy>
  <cp:revision>8</cp:revision>
  <dcterms:created xsi:type="dcterms:W3CDTF">2006-08-16T00:00:00Z</dcterms:created>
  <dcterms:modified xsi:type="dcterms:W3CDTF">2025-02-28T17:38:31Z</dcterms:modified>
  <dc:identifier>DAGe6Mmqbcw</dc:identifier>
</cp:coreProperties>
</file>